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87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D1BA9-47C7-47E8-9BE9-9E62435486FE}" type="datetimeFigureOut">
              <a:rPr lang="en-IN" smtClean="0"/>
              <a:t>21-09-2024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15E0F-4441-4435-99A7-403DEE86B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98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1" i="0">
                <a:solidFill>
                  <a:srgbClr val="BC000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11D12-CC4B-4C9E-BC0B-5B8CFF770F25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50" b="1" i="0">
                <a:solidFill>
                  <a:srgbClr val="BC000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53BFF-BD28-4514-9D8F-7E4FAE49AA72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1419B-0978-4FDE-BCF3-6C096EFECF02}" type="datetime1">
              <a:rPr lang="en-US" smtClean="0"/>
              <a:t>9/21/2024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719" y="0"/>
            <a:ext cx="11585280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" y="0"/>
            <a:ext cx="5420360" cy="6858000"/>
          </a:xfrm>
          <a:custGeom>
            <a:avLst/>
            <a:gdLst/>
            <a:ahLst/>
            <a:cxnLst/>
            <a:rect l="l" t="t" r="r" b="b"/>
            <a:pathLst>
              <a:path w="5420360" h="6858000">
                <a:moveTo>
                  <a:pt x="5419897" y="0"/>
                </a:moveTo>
                <a:lnTo>
                  <a:pt x="0" y="0"/>
                </a:lnTo>
                <a:lnTo>
                  <a:pt x="0" y="6858000"/>
                </a:lnTo>
                <a:lnTo>
                  <a:pt x="5419897" y="6858000"/>
                </a:lnTo>
                <a:lnTo>
                  <a:pt x="5419897" y="0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A7DD0-8BF5-4278-BB20-BE4BB893CC89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264664"/>
            <a:ext cx="12188952" cy="45933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CB5D0-4C1E-4AFC-B8E8-E8DC16A1EBF3}" type="datetime1">
              <a:rPr lang="en-US" smtClean="0"/>
              <a:t>9/21/2024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8" y="324802"/>
            <a:ext cx="10676890" cy="503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0614" y="1066292"/>
            <a:ext cx="10802140" cy="4746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50" b="1" i="0">
                <a:solidFill>
                  <a:srgbClr val="BC000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636537"/>
            <a:ext cx="697230" cy="166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315"/>
              </a:lnSpc>
            </a:pP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068D0-9757-4052-BE15-9A4F24B5C4ED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3292" y="4371699"/>
            <a:ext cx="3128645" cy="10115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450" b="0" spc="55" dirty="0">
                <a:solidFill>
                  <a:srgbClr val="FFFFFF"/>
                </a:solidFill>
                <a:latin typeface="Calibri Light"/>
                <a:cs typeface="Calibri Light"/>
              </a:rPr>
              <a:t>Section </a:t>
            </a:r>
            <a:r>
              <a:rPr sz="6450" b="0" spc="5" dirty="0">
                <a:solidFill>
                  <a:srgbClr val="FFFFFF"/>
                </a:solidFill>
                <a:latin typeface="Calibri Light"/>
                <a:cs typeface="Calibri Light"/>
              </a:rPr>
              <a:t>2</a:t>
            </a:r>
            <a:endParaRPr sz="64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5575038"/>
            <a:ext cx="9785985" cy="685800"/>
          </a:xfrm>
          <a:prstGeom prst="rect">
            <a:avLst/>
          </a:prstGeom>
          <a:solidFill>
            <a:srgbClr val="ED7D31"/>
          </a:solidFill>
        </p:spPr>
        <p:txBody>
          <a:bodyPr vert="horz" wrap="square" lIns="0" tIns="130810" rIns="0" bIns="0" rtlCol="0">
            <a:spAutoFit/>
          </a:bodyPr>
          <a:lstStyle/>
          <a:p>
            <a:pPr marL="495934">
              <a:lnSpc>
                <a:spcPct val="100000"/>
              </a:lnSpc>
              <a:spcBef>
                <a:spcPts val="103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Artificial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Computer</a:t>
            </a:r>
            <a:r>
              <a:rPr spc="155" dirty="0"/>
              <a:t> </a:t>
            </a:r>
            <a:r>
              <a:rPr dirty="0"/>
              <a:t>Vision</a:t>
            </a:r>
            <a:r>
              <a:rPr spc="160" dirty="0"/>
              <a:t> </a:t>
            </a:r>
            <a:r>
              <a:rPr dirty="0"/>
              <a:t>in</a:t>
            </a:r>
            <a:r>
              <a:rPr spc="165" dirty="0"/>
              <a:t> </a:t>
            </a:r>
            <a:r>
              <a:rPr dirty="0"/>
              <a:t>AI</a:t>
            </a:r>
            <a:r>
              <a:rPr spc="180" dirty="0"/>
              <a:t> </a:t>
            </a:r>
            <a:r>
              <a:rPr dirty="0"/>
              <a:t>–</a:t>
            </a:r>
            <a:r>
              <a:rPr spc="17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12759" y="3301847"/>
            <a:ext cx="1908175" cy="649605"/>
          </a:xfrm>
          <a:prstGeom prst="rect">
            <a:avLst/>
          </a:prstGeom>
          <a:solidFill>
            <a:srgbClr val="1F4E79"/>
          </a:solidFill>
        </p:spPr>
        <p:txBody>
          <a:bodyPr vert="horz" wrap="square" lIns="0" tIns="189230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149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7813" y="1889442"/>
            <a:ext cx="3456304" cy="505459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16839" rIns="0" bIns="0" rtlCol="0">
            <a:spAutoFit/>
          </a:bodyPr>
          <a:lstStyle/>
          <a:p>
            <a:pPr marL="916940">
              <a:lnSpc>
                <a:spcPct val="100000"/>
              </a:lnSpc>
              <a:spcBef>
                <a:spcPts val="919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7812" y="4209369"/>
            <a:ext cx="3456304" cy="505459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1684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92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Detection,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Recognition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7813" y="2469423"/>
            <a:ext cx="3456304" cy="505459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19380" rIns="0" bIns="0" rtlCol="0">
            <a:spAutoFit/>
          </a:bodyPr>
          <a:lstStyle/>
          <a:p>
            <a:pPr marL="1027430">
              <a:lnSpc>
                <a:spcPct val="100000"/>
              </a:lnSpc>
              <a:spcBef>
                <a:spcPts val="94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7815" y="3629387"/>
            <a:ext cx="3456304" cy="505459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117475" rIns="0" bIns="0" rtlCol="0">
            <a:spAutoFit/>
          </a:bodyPr>
          <a:lstStyle/>
          <a:p>
            <a:pPr marL="751205">
              <a:lnSpc>
                <a:spcPct val="100000"/>
              </a:lnSpc>
              <a:spcBef>
                <a:spcPts val="92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Semantic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Segmentation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7813" y="3049405"/>
            <a:ext cx="3456304" cy="505459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18110" rIns="0" bIns="0" rtlCol="0">
            <a:spAutoFit/>
          </a:bodyPr>
          <a:lstStyle/>
          <a:p>
            <a:pPr marL="1121410">
              <a:lnSpc>
                <a:spcPct val="100000"/>
              </a:lnSpc>
              <a:spcBef>
                <a:spcPts val="93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7812" y="4789349"/>
            <a:ext cx="3456304" cy="505459"/>
          </a:xfrm>
          <a:prstGeom prst="rect">
            <a:avLst/>
          </a:prstGeom>
          <a:solidFill>
            <a:srgbClr val="0070C0"/>
          </a:solidFill>
        </p:spPr>
        <p:txBody>
          <a:bodyPr vert="horz" wrap="square" lIns="0" tIns="11874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93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Optical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Character Recognition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(OCR)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0223" y="2113587"/>
            <a:ext cx="1087591" cy="295726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728282" y="3302580"/>
            <a:ext cx="1908175" cy="648335"/>
          </a:xfrm>
          <a:custGeom>
            <a:avLst/>
            <a:gdLst/>
            <a:ahLst/>
            <a:cxnLst/>
            <a:rect l="l" t="t" r="r" b="b"/>
            <a:pathLst>
              <a:path w="1908175" h="648335">
                <a:moveTo>
                  <a:pt x="1907999" y="0"/>
                </a:moveTo>
                <a:lnTo>
                  <a:pt x="0" y="0"/>
                </a:lnTo>
                <a:lnTo>
                  <a:pt x="0" y="647999"/>
                </a:lnTo>
                <a:lnTo>
                  <a:pt x="1907999" y="647999"/>
                </a:lnTo>
                <a:lnTo>
                  <a:pt x="1907999" y="0"/>
                </a:lnTo>
                <a:close/>
              </a:path>
            </a:pathLst>
          </a:custGeom>
          <a:solidFill>
            <a:srgbClr val="1F4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28282" y="3302580"/>
            <a:ext cx="1908175" cy="648335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617220" marR="561975" indent="-48260">
              <a:lnSpc>
                <a:spcPts val="1900"/>
              </a:lnSpc>
              <a:spcBef>
                <a:spcPts val="60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Cognitive Services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563814" y="2124597"/>
            <a:ext cx="2549525" cy="2936240"/>
            <a:chOff x="7563814" y="2124597"/>
            <a:chExt cx="2549525" cy="293624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50552" y="3395472"/>
              <a:ext cx="362711" cy="3627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3814" y="2124597"/>
              <a:ext cx="2164510" cy="293569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541696" y="3494532"/>
            <a:ext cx="466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06644" y="2597403"/>
            <a:ext cx="2387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Azure</a:t>
            </a:r>
            <a:r>
              <a:rPr sz="2800" b="1" spc="-1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70C0"/>
                </a:solidFill>
                <a:latin typeface="Calibri"/>
                <a:cs typeface="Calibri"/>
              </a:rPr>
              <a:t>Services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01164" y="1192146"/>
          <a:ext cx="10826750" cy="5457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8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Image</a:t>
                      </a:r>
                      <a:r>
                        <a:rPr sz="2800" spc="-5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Classification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8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Object</a:t>
                      </a:r>
                      <a:r>
                        <a:rPr sz="2800" spc="-3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Detection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4590">
                <a:tc>
                  <a:txBody>
                    <a:bodyPr/>
                    <a:lstStyle/>
                    <a:p>
                      <a:pPr marL="376555" indent="-285115">
                        <a:lnSpc>
                          <a:spcPct val="100000"/>
                        </a:lnSpc>
                        <a:spcBef>
                          <a:spcPts val="259"/>
                        </a:spcBef>
                        <a:buFont typeface="Arial"/>
                        <a:buChar char="•"/>
                        <a:tabLst>
                          <a:tab pos="376555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Classify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images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based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contents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9890" indent="-285750">
                        <a:lnSpc>
                          <a:spcPts val="2135"/>
                        </a:lnSpc>
                        <a:spcBef>
                          <a:spcPts val="259"/>
                        </a:spcBef>
                        <a:buFont typeface="Arial"/>
                        <a:buChar char="•"/>
                        <a:tabLst>
                          <a:tab pos="38989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Classify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individual</a:t>
                      </a:r>
                      <a:r>
                        <a:rPr sz="1800" spc="-4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objects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89890" indent="-285750">
                        <a:lnSpc>
                          <a:spcPts val="2135"/>
                        </a:lnSpc>
                        <a:buFont typeface="Arial"/>
                        <a:buChar char="•"/>
                        <a:tabLst>
                          <a:tab pos="38989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Identify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object’s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location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89890" indent="-285750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"/>
                        <a:buChar char="•"/>
                        <a:tabLst>
                          <a:tab pos="389890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Indicate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bounding</a:t>
                      </a:r>
                      <a:r>
                        <a:rPr sz="1800" spc="-3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box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Computer</a:t>
            </a:r>
            <a:r>
              <a:rPr spc="185" dirty="0"/>
              <a:t> </a:t>
            </a:r>
            <a:r>
              <a:rPr dirty="0"/>
              <a:t>Vision</a:t>
            </a:r>
            <a:r>
              <a:rPr spc="195" dirty="0"/>
              <a:t> </a:t>
            </a:r>
            <a:r>
              <a:rPr dirty="0"/>
              <a:t>in</a:t>
            </a:r>
            <a:r>
              <a:rPr spc="195" dirty="0"/>
              <a:t> </a:t>
            </a:r>
            <a:r>
              <a:rPr dirty="0"/>
              <a:t>AI</a:t>
            </a:r>
            <a:r>
              <a:rPr spc="215" dirty="0"/>
              <a:t> </a:t>
            </a:r>
            <a:r>
              <a:rPr dirty="0"/>
              <a:t>–</a:t>
            </a:r>
            <a:r>
              <a:rPr spc="204" dirty="0"/>
              <a:t> </a:t>
            </a:r>
            <a:r>
              <a:rPr dirty="0"/>
              <a:t>Image</a:t>
            </a:r>
            <a:r>
              <a:rPr spc="204" dirty="0"/>
              <a:t> </a:t>
            </a:r>
            <a:r>
              <a:rPr dirty="0"/>
              <a:t>Classification</a:t>
            </a:r>
            <a:r>
              <a:rPr spc="195" dirty="0"/>
              <a:t> </a:t>
            </a:r>
            <a:r>
              <a:rPr spc="60" dirty="0"/>
              <a:t>&amp;</a:t>
            </a:r>
            <a:r>
              <a:rPr spc="200" dirty="0"/>
              <a:t> </a:t>
            </a:r>
            <a:r>
              <a:rPr dirty="0"/>
              <a:t>Object</a:t>
            </a:r>
            <a:r>
              <a:rPr spc="195" dirty="0"/>
              <a:t> </a:t>
            </a:r>
            <a:r>
              <a:rPr spc="-10" dirty="0"/>
              <a:t>Detection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6688" y="3112007"/>
            <a:ext cx="5105399" cy="33406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680" y="3011423"/>
            <a:ext cx="2386584" cy="34411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5303" y="3029711"/>
            <a:ext cx="2240280" cy="34076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01164" y="1192146"/>
          <a:ext cx="10826750" cy="5457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8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Image</a:t>
                      </a:r>
                      <a:r>
                        <a:rPr sz="2800" spc="-5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Analysis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28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Semantic</a:t>
                      </a:r>
                      <a:r>
                        <a:rPr sz="2800" spc="-9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Segmentation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48895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4590">
                <a:tc>
                  <a:txBody>
                    <a:bodyPr/>
                    <a:lstStyle/>
                    <a:p>
                      <a:pPr marL="376555" indent="-285115">
                        <a:lnSpc>
                          <a:spcPts val="2135"/>
                        </a:lnSpc>
                        <a:spcBef>
                          <a:spcPts val="259"/>
                        </a:spcBef>
                        <a:buFont typeface="Arial"/>
                        <a:buChar char="•"/>
                        <a:tabLst>
                          <a:tab pos="376555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Extract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information</a:t>
                      </a: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images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6555" indent="-285115">
                        <a:lnSpc>
                          <a:spcPts val="2135"/>
                        </a:lnSpc>
                        <a:buFont typeface="Arial"/>
                        <a:buChar char="•"/>
                        <a:tabLst>
                          <a:tab pos="376555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‘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tags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’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‘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confidence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’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6555" indent="-285115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"/>
                        <a:buChar char="•"/>
                        <a:tabLst>
                          <a:tab pos="376555" algn="l"/>
                        </a:tabLst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Summarize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scene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descriptive</a:t>
                      </a:r>
                      <a:r>
                        <a:rPr sz="1800" spc="-3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caption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9890" indent="-285750">
                        <a:lnSpc>
                          <a:spcPts val="2135"/>
                        </a:lnSpc>
                        <a:spcBef>
                          <a:spcPts val="259"/>
                        </a:spcBef>
                        <a:buFont typeface="Arial"/>
                        <a:buChar char="•"/>
                        <a:tabLst>
                          <a:tab pos="38989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advanced</a:t>
                      </a:r>
                      <a:r>
                        <a:rPr sz="1800" spc="-3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ML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technique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label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every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pixel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89890" indent="-285750">
                        <a:lnSpc>
                          <a:spcPts val="2135"/>
                        </a:lnSpc>
                        <a:buFont typeface="Arial"/>
                        <a:buChar char="•"/>
                        <a:tabLst>
                          <a:tab pos="38989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Locate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objects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shapes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89890" indent="-285750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"/>
                        <a:buChar char="•"/>
                        <a:tabLst>
                          <a:tab pos="38989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Return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mask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layer</a:t>
                      </a:r>
                      <a:r>
                        <a:rPr sz="1800" spc="-3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objects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Computer</a:t>
            </a:r>
            <a:r>
              <a:rPr spc="175" dirty="0"/>
              <a:t> </a:t>
            </a:r>
            <a:r>
              <a:rPr dirty="0"/>
              <a:t>Vision</a:t>
            </a:r>
            <a:r>
              <a:rPr spc="185" dirty="0"/>
              <a:t> </a:t>
            </a:r>
            <a:r>
              <a:rPr dirty="0"/>
              <a:t>in</a:t>
            </a:r>
            <a:r>
              <a:rPr spc="185" dirty="0"/>
              <a:t> </a:t>
            </a:r>
            <a:r>
              <a:rPr dirty="0"/>
              <a:t>AI</a:t>
            </a:r>
            <a:r>
              <a:rPr spc="204" dirty="0"/>
              <a:t> </a:t>
            </a:r>
            <a:r>
              <a:rPr dirty="0"/>
              <a:t>–</a:t>
            </a:r>
            <a:r>
              <a:rPr spc="195" dirty="0"/>
              <a:t> </a:t>
            </a:r>
            <a:r>
              <a:rPr dirty="0"/>
              <a:t>Image</a:t>
            </a:r>
            <a:r>
              <a:rPr spc="195" dirty="0"/>
              <a:t> </a:t>
            </a:r>
            <a:r>
              <a:rPr dirty="0"/>
              <a:t>Analysis</a:t>
            </a:r>
            <a:r>
              <a:rPr spc="180" dirty="0"/>
              <a:t> </a:t>
            </a:r>
            <a:r>
              <a:rPr spc="60" dirty="0"/>
              <a:t>&amp;</a:t>
            </a:r>
            <a:r>
              <a:rPr spc="195" dirty="0"/>
              <a:t> </a:t>
            </a:r>
            <a:r>
              <a:rPr dirty="0"/>
              <a:t>Semantic</a:t>
            </a:r>
            <a:r>
              <a:rPr spc="190" dirty="0"/>
              <a:t> </a:t>
            </a:r>
            <a:r>
              <a:rPr spc="-10" dirty="0"/>
              <a:t>Segmentation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92480" y="3212592"/>
            <a:ext cx="5303520" cy="3127375"/>
            <a:chOff x="792480" y="3212592"/>
            <a:chExt cx="5303520" cy="31273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480" y="3212592"/>
              <a:ext cx="3925824" cy="31272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3064" y="4206240"/>
              <a:ext cx="1392936" cy="167030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1071" y="3090672"/>
            <a:ext cx="5084064" cy="33924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01164" y="1192146"/>
          <a:ext cx="10826750" cy="54571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L="3073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Face</a:t>
                      </a:r>
                      <a:r>
                        <a:rPr sz="2400" spc="-8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Detection,</a:t>
                      </a:r>
                      <a:r>
                        <a:rPr sz="2400" spc="-7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Analysis</a:t>
                      </a:r>
                      <a:r>
                        <a:rPr sz="2400" spc="-8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2400" spc="-8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Recognition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marL="48514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Optical</a:t>
                      </a:r>
                      <a:r>
                        <a:rPr sz="2400" spc="-6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Character</a:t>
                      </a:r>
                      <a:r>
                        <a:rPr sz="2400" spc="-5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Recognition</a:t>
                      </a:r>
                      <a:r>
                        <a:rPr sz="2400" spc="-6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(OCR)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4590">
                <a:tc>
                  <a:txBody>
                    <a:bodyPr/>
                    <a:lstStyle/>
                    <a:p>
                      <a:pPr marL="376555" indent="-285115">
                        <a:lnSpc>
                          <a:spcPts val="2135"/>
                        </a:lnSpc>
                        <a:spcBef>
                          <a:spcPts val="259"/>
                        </a:spcBef>
                        <a:buFont typeface="Arial"/>
                        <a:buChar char="•"/>
                        <a:tabLst>
                          <a:tab pos="376555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Specialized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form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object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detection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6555" indent="-285115">
                        <a:lnSpc>
                          <a:spcPts val="2135"/>
                        </a:lnSpc>
                        <a:buFont typeface="Arial"/>
                        <a:buChar char="•"/>
                        <a:tabLst>
                          <a:tab pos="376555" algn="l"/>
                        </a:tabLst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Locate</a:t>
                      </a: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human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faces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bounding</a:t>
                      </a:r>
                      <a:r>
                        <a:rPr sz="1800" spc="-5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box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6555" indent="-285115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Arial"/>
                        <a:buChar char="•"/>
                        <a:tabLst>
                          <a:tab pos="376555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Suggest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age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emotional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state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6555" indent="-285115">
                        <a:lnSpc>
                          <a:spcPct val="100000"/>
                        </a:lnSpc>
                        <a:spcBef>
                          <a:spcPts val="50"/>
                        </a:spcBef>
                        <a:buFont typeface="Arial"/>
                        <a:buChar char="•"/>
                        <a:tabLst>
                          <a:tab pos="376555" algn="l"/>
                        </a:tabLst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Identify</a:t>
                      </a:r>
                      <a:r>
                        <a:rPr sz="1800" spc="-4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verify</a:t>
                      </a:r>
                      <a:r>
                        <a:rPr sz="18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identity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individual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9890" marR="895350" indent="-285750">
                        <a:lnSpc>
                          <a:spcPts val="2110"/>
                        </a:lnSpc>
                        <a:spcBef>
                          <a:spcPts val="370"/>
                        </a:spcBef>
                        <a:buFont typeface="Arial"/>
                        <a:buChar char="•"/>
                        <a:tabLst>
                          <a:tab pos="389890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Recognise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text</a:t>
                      </a:r>
                      <a:r>
                        <a:rPr sz="1800" spc="-3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-3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images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(photos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scanned documents)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89890" indent="-285750">
                        <a:lnSpc>
                          <a:spcPts val="2125"/>
                        </a:lnSpc>
                        <a:buFont typeface="Arial"/>
                        <a:buChar char="•"/>
                        <a:tabLst>
                          <a:tab pos="38989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Convert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printed</a:t>
                      </a: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5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handwritten</a:t>
                      </a: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text</a:t>
                      </a:r>
                      <a:r>
                        <a:rPr sz="1800" spc="-5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characters</a:t>
                      </a:r>
                      <a:r>
                        <a:rPr sz="1800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into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8989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text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66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Computer</a:t>
            </a:r>
            <a:r>
              <a:rPr spc="145" dirty="0"/>
              <a:t> </a:t>
            </a:r>
            <a:r>
              <a:rPr dirty="0"/>
              <a:t>Vision</a:t>
            </a:r>
            <a:r>
              <a:rPr spc="155" dirty="0"/>
              <a:t> </a:t>
            </a:r>
            <a:r>
              <a:rPr dirty="0"/>
              <a:t>in</a:t>
            </a:r>
            <a:r>
              <a:rPr spc="150" dirty="0"/>
              <a:t> </a:t>
            </a:r>
            <a:r>
              <a:rPr dirty="0"/>
              <a:t>AI</a:t>
            </a:r>
            <a:r>
              <a:rPr spc="175" dirty="0"/>
              <a:t> </a:t>
            </a:r>
            <a:r>
              <a:rPr dirty="0"/>
              <a:t>–</a:t>
            </a:r>
            <a:r>
              <a:rPr spc="165" dirty="0"/>
              <a:t> </a:t>
            </a:r>
            <a:r>
              <a:rPr dirty="0"/>
              <a:t>Face</a:t>
            </a:r>
            <a:r>
              <a:rPr spc="165" dirty="0"/>
              <a:t> </a:t>
            </a:r>
            <a:r>
              <a:rPr dirty="0"/>
              <a:t>Detection</a:t>
            </a:r>
            <a:r>
              <a:rPr spc="150" dirty="0"/>
              <a:t> </a:t>
            </a:r>
            <a:r>
              <a:rPr spc="60" dirty="0"/>
              <a:t>&amp;</a:t>
            </a:r>
            <a:r>
              <a:rPr spc="165" dirty="0"/>
              <a:t> </a:t>
            </a:r>
            <a:r>
              <a:rPr spc="25" dirty="0"/>
              <a:t>OCR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0783" y="3084576"/>
            <a:ext cx="3078479" cy="34686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254405" y="3240023"/>
            <a:ext cx="5081270" cy="3157855"/>
            <a:chOff x="6254405" y="3240023"/>
            <a:chExt cx="5081270" cy="31578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8607" y="3240023"/>
              <a:ext cx="4946903" cy="31577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54405" y="3953434"/>
              <a:ext cx="4692015" cy="161925"/>
            </a:xfrm>
            <a:custGeom>
              <a:avLst/>
              <a:gdLst/>
              <a:ahLst/>
              <a:cxnLst/>
              <a:rect l="l" t="t" r="r" b="b"/>
              <a:pathLst>
                <a:path w="4692015" h="161925">
                  <a:moveTo>
                    <a:pt x="4691499" y="0"/>
                  </a:moveTo>
                  <a:lnTo>
                    <a:pt x="0" y="0"/>
                  </a:lnTo>
                  <a:lnTo>
                    <a:pt x="0" y="161365"/>
                  </a:lnTo>
                  <a:lnTo>
                    <a:pt x="4691499" y="161365"/>
                  </a:lnTo>
                  <a:lnTo>
                    <a:pt x="46914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Natural</a:t>
            </a:r>
            <a:r>
              <a:rPr spc="229" dirty="0"/>
              <a:t> </a:t>
            </a:r>
            <a:r>
              <a:rPr dirty="0"/>
              <a:t>Language</a:t>
            </a:r>
            <a:r>
              <a:rPr spc="225" dirty="0"/>
              <a:t> </a:t>
            </a:r>
            <a:r>
              <a:rPr dirty="0"/>
              <a:t>Processing</a:t>
            </a:r>
            <a:r>
              <a:rPr spc="215" dirty="0"/>
              <a:t> </a:t>
            </a:r>
            <a:r>
              <a:rPr dirty="0"/>
              <a:t>(NLP)</a:t>
            </a:r>
            <a:r>
              <a:rPr spc="229" dirty="0"/>
              <a:t> </a:t>
            </a:r>
            <a:r>
              <a:rPr dirty="0"/>
              <a:t>in</a:t>
            </a:r>
            <a:r>
              <a:rPr spc="220" dirty="0"/>
              <a:t> </a:t>
            </a:r>
            <a:r>
              <a:rPr spc="-25" dirty="0"/>
              <a:t>AI</a:t>
            </a:r>
          </a:p>
        </p:txBody>
      </p:sp>
      <p:sp>
        <p:nvSpPr>
          <p:cNvPr id="3" name="object 3"/>
          <p:cNvSpPr/>
          <p:nvPr/>
        </p:nvSpPr>
        <p:spPr>
          <a:xfrm>
            <a:off x="1742635" y="1477013"/>
            <a:ext cx="1692275" cy="1692275"/>
          </a:xfrm>
          <a:custGeom>
            <a:avLst/>
            <a:gdLst/>
            <a:ahLst/>
            <a:cxnLst/>
            <a:rect l="l" t="t" r="r" b="b"/>
            <a:pathLst>
              <a:path w="1692275" h="1692275">
                <a:moveTo>
                  <a:pt x="845995" y="0"/>
                </a:moveTo>
                <a:lnTo>
                  <a:pt x="797988" y="1339"/>
                </a:lnTo>
                <a:lnTo>
                  <a:pt x="750684" y="5309"/>
                </a:lnTo>
                <a:lnTo>
                  <a:pt x="704154" y="11838"/>
                </a:lnTo>
                <a:lnTo>
                  <a:pt x="658469" y="20856"/>
                </a:lnTo>
                <a:lnTo>
                  <a:pt x="613701" y="32290"/>
                </a:lnTo>
                <a:lnTo>
                  <a:pt x="569921" y="46069"/>
                </a:lnTo>
                <a:lnTo>
                  <a:pt x="527201" y="62122"/>
                </a:lnTo>
                <a:lnTo>
                  <a:pt x="485612" y="80377"/>
                </a:lnTo>
                <a:lnTo>
                  <a:pt x="445226" y="100764"/>
                </a:lnTo>
                <a:lnTo>
                  <a:pt x="406113" y="123209"/>
                </a:lnTo>
                <a:lnTo>
                  <a:pt x="368346" y="147643"/>
                </a:lnTo>
                <a:lnTo>
                  <a:pt x="331995" y="173994"/>
                </a:lnTo>
                <a:lnTo>
                  <a:pt x="297133" y="202189"/>
                </a:lnTo>
                <a:lnTo>
                  <a:pt x="263830" y="232159"/>
                </a:lnTo>
                <a:lnTo>
                  <a:pt x="232158" y="263831"/>
                </a:lnTo>
                <a:lnTo>
                  <a:pt x="202189" y="297134"/>
                </a:lnTo>
                <a:lnTo>
                  <a:pt x="173993" y="331996"/>
                </a:lnTo>
                <a:lnTo>
                  <a:pt x="147643" y="368347"/>
                </a:lnTo>
                <a:lnTo>
                  <a:pt x="123209" y="406114"/>
                </a:lnTo>
                <a:lnTo>
                  <a:pt x="100763" y="445227"/>
                </a:lnTo>
                <a:lnTo>
                  <a:pt x="80377" y="485613"/>
                </a:lnTo>
                <a:lnTo>
                  <a:pt x="62122" y="527202"/>
                </a:lnTo>
                <a:lnTo>
                  <a:pt x="46069" y="569922"/>
                </a:lnTo>
                <a:lnTo>
                  <a:pt x="32290" y="613702"/>
                </a:lnTo>
                <a:lnTo>
                  <a:pt x="20856" y="658470"/>
                </a:lnTo>
                <a:lnTo>
                  <a:pt x="11838" y="704155"/>
                </a:lnTo>
                <a:lnTo>
                  <a:pt x="5309" y="750685"/>
                </a:lnTo>
                <a:lnTo>
                  <a:pt x="1339" y="797989"/>
                </a:lnTo>
                <a:lnTo>
                  <a:pt x="0" y="845996"/>
                </a:lnTo>
                <a:lnTo>
                  <a:pt x="1339" y="894003"/>
                </a:lnTo>
                <a:lnTo>
                  <a:pt x="5309" y="941307"/>
                </a:lnTo>
                <a:lnTo>
                  <a:pt x="11838" y="987837"/>
                </a:lnTo>
                <a:lnTo>
                  <a:pt x="20856" y="1033522"/>
                </a:lnTo>
                <a:lnTo>
                  <a:pt x="32290" y="1078290"/>
                </a:lnTo>
                <a:lnTo>
                  <a:pt x="46069" y="1122070"/>
                </a:lnTo>
                <a:lnTo>
                  <a:pt x="62122" y="1164790"/>
                </a:lnTo>
                <a:lnTo>
                  <a:pt x="80377" y="1206379"/>
                </a:lnTo>
                <a:lnTo>
                  <a:pt x="100763" y="1246765"/>
                </a:lnTo>
                <a:lnTo>
                  <a:pt x="123209" y="1285878"/>
                </a:lnTo>
                <a:lnTo>
                  <a:pt x="147643" y="1323645"/>
                </a:lnTo>
                <a:lnTo>
                  <a:pt x="173993" y="1359996"/>
                </a:lnTo>
                <a:lnTo>
                  <a:pt x="202189" y="1394859"/>
                </a:lnTo>
                <a:lnTo>
                  <a:pt x="232158" y="1428161"/>
                </a:lnTo>
                <a:lnTo>
                  <a:pt x="263830" y="1459833"/>
                </a:lnTo>
                <a:lnTo>
                  <a:pt x="297133" y="1489803"/>
                </a:lnTo>
                <a:lnTo>
                  <a:pt x="331995" y="1517999"/>
                </a:lnTo>
                <a:lnTo>
                  <a:pt x="368346" y="1544349"/>
                </a:lnTo>
                <a:lnTo>
                  <a:pt x="406113" y="1568783"/>
                </a:lnTo>
                <a:lnTo>
                  <a:pt x="445226" y="1591229"/>
                </a:lnTo>
                <a:lnTo>
                  <a:pt x="485612" y="1611615"/>
                </a:lnTo>
                <a:lnTo>
                  <a:pt x="527201" y="1629870"/>
                </a:lnTo>
                <a:lnTo>
                  <a:pt x="569921" y="1645923"/>
                </a:lnTo>
                <a:lnTo>
                  <a:pt x="613701" y="1659702"/>
                </a:lnTo>
                <a:lnTo>
                  <a:pt x="658469" y="1671136"/>
                </a:lnTo>
                <a:lnTo>
                  <a:pt x="704154" y="1680154"/>
                </a:lnTo>
                <a:lnTo>
                  <a:pt x="750684" y="1686683"/>
                </a:lnTo>
                <a:lnTo>
                  <a:pt x="797988" y="1690653"/>
                </a:lnTo>
                <a:lnTo>
                  <a:pt x="845995" y="1691993"/>
                </a:lnTo>
                <a:lnTo>
                  <a:pt x="894002" y="1690653"/>
                </a:lnTo>
                <a:lnTo>
                  <a:pt x="941306" y="1686683"/>
                </a:lnTo>
                <a:lnTo>
                  <a:pt x="987836" y="1680154"/>
                </a:lnTo>
                <a:lnTo>
                  <a:pt x="1033521" y="1671136"/>
                </a:lnTo>
                <a:lnTo>
                  <a:pt x="1078289" y="1659702"/>
                </a:lnTo>
                <a:lnTo>
                  <a:pt x="1122069" y="1645923"/>
                </a:lnTo>
                <a:lnTo>
                  <a:pt x="1164789" y="1629870"/>
                </a:lnTo>
                <a:lnTo>
                  <a:pt x="1206378" y="1611615"/>
                </a:lnTo>
                <a:lnTo>
                  <a:pt x="1246765" y="1591229"/>
                </a:lnTo>
                <a:lnTo>
                  <a:pt x="1285877" y="1568783"/>
                </a:lnTo>
                <a:lnTo>
                  <a:pt x="1323645" y="1544349"/>
                </a:lnTo>
                <a:lnTo>
                  <a:pt x="1359995" y="1517999"/>
                </a:lnTo>
                <a:lnTo>
                  <a:pt x="1394858" y="1489803"/>
                </a:lnTo>
                <a:lnTo>
                  <a:pt x="1428161" y="1459833"/>
                </a:lnTo>
                <a:lnTo>
                  <a:pt x="1459833" y="1428161"/>
                </a:lnTo>
                <a:lnTo>
                  <a:pt x="1489802" y="1394859"/>
                </a:lnTo>
                <a:lnTo>
                  <a:pt x="1517998" y="1359996"/>
                </a:lnTo>
                <a:lnTo>
                  <a:pt x="1544348" y="1323645"/>
                </a:lnTo>
                <a:lnTo>
                  <a:pt x="1568782" y="1285878"/>
                </a:lnTo>
                <a:lnTo>
                  <a:pt x="1591227" y="1246765"/>
                </a:lnTo>
                <a:lnTo>
                  <a:pt x="1611614" y="1206379"/>
                </a:lnTo>
                <a:lnTo>
                  <a:pt x="1629869" y="1164790"/>
                </a:lnTo>
                <a:lnTo>
                  <a:pt x="1645922" y="1122070"/>
                </a:lnTo>
                <a:lnTo>
                  <a:pt x="1659701" y="1078290"/>
                </a:lnTo>
                <a:lnTo>
                  <a:pt x="1671135" y="1033522"/>
                </a:lnTo>
                <a:lnTo>
                  <a:pt x="1680153" y="987837"/>
                </a:lnTo>
                <a:lnTo>
                  <a:pt x="1686682" y="941307"/>
                </a:lnTo>
                <a:lnTo>
                  <a:pt x="1690652" y="894003"/>
                </a:lnTo>
                <a:lnTo>
                  <a:pt x="1691991" y="845996"/>
                </a:lnTo>
                <a:lnTo>
                  <a:pt x="1690652" y="797989"/>
                </a:lnTo>
                <a:lnTo>
                  <a:pt x="1686682" y="750685"/>
                </a:lnTo>
                <a:lnTo>
                  <a:pt x="1680153" y="704155"/>
                </a:lnTo>
                <a:lnTo>
                  <a:pt x="1671135" y="658470"/>
                </a:lnTo>
                <a:lnTo>
                  <a:pt x="1659701" y="613702"/>
                </a:lnTo>
                <a:lnTo>
                  <a:pt x="1645922" y="569922"/>
                </a:lnTo>
                <a:lnTo>
                  <a:pt x="1629869" y="527202"/>
                </a:lnTo>
                <a:lnTo>
                  <a:pt x="1611614" y="485613"/>
                </a:lnTo>
                <a:lnTo>
                  <a:pt x="1591227" y="445227"/>
                </a:lnTo>
                <a:lnTo>
                  <a:pt x="1568782" y="406114"/>
                </a:lnTo>
                <a:lnTo>
                  <a:pt x="1544348" y="368347"/>
                </a:lnTo>
                <a:lnTo>
                  <a:pt x="1517998" y="331996"/>
                </a:lnTo>
                <a:lnTo>
                  <a:pt x="1489802" y="297134"/>
                </a:lnTo>
                <a:lnTo>
                  <a:pt x="1459833" y="263831"/>
                </a:lnTo>
                <a:lnTo>
                  <a:pt x="1428161" y="232159"/>
                </a:lnTo>
                <a:lnTo>
                  <a:pt x="1394858" y="202189"/>
                </a:lnTo>
                <a:lnTo>
                  <a:pt x="1359995" y="173994"/>
                </a:lnTo>
                <a:lnTo>
                  <a:pt x="1323645" y="147643"/>
                </a:lnTo>
                <a:lnTo>
                  <a:pt x="1285877" y="123209"/>
                </a:lnTo>
                <a:lnTo>
                  <a:pt x="1246765" y="100764"/>
                </a:lnTo>
                <a:lnTo>
                  <a:pt x="1206378" y="80377"/>
                </a:lnTo>
                <a:lnTo>
                  <a:pt x="1164789" y="62122"/>
                </a:lnTo>
                <a:lnTo>
                  <a:pt x="1122069" y="46069"/>
                </a:lnTo>
                <a:lnTo>
                  <a:pt x="1078289" y="32290"/>
                </a:lnTo>
                <a:lnTo>
                  <a:pt x="1033521" y="20856"/>
                </a:lnTo>
                <a:lnTo>
                  <a:pt x="987836" y="11838"/>
                </a:lnTo>
                <a:lnTo>
                  <a:pt x="941306" y="5309"/>
                </a:lnTo>
                <a:lnTo>
                  <a:pt x="894002" y="1339"/>
                </a:lnTo>
                <a:lnTo>
                  <a:pt x="845995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31672" y="1894332"/>
            <a:ext cx="1113790" cy="82423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algn="ctr">
              <a:lnSpc>
                <a:spcPct val="91400"/>
              </a:lnSpc>
              <a:spcBef>
                <a:spcPts val="244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Natural Language </a:t>
            </a:r>
            <a:r>
              <a:rPr sz="1400" b="1" spc="-10" dirty="0">
                <a:solidFill>
                  <a:srgbClr val="C00000"/>
                </a:solidFill>
                <a:latin typeface="Calibri"/>
                <a:cs typeface="Calibri"/>
              </a:rPr>
              <a:t>Understanding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(NLU)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64168" y="3409950"/>
            <a:ext cx="648970" cy="648970"/>
          </a:xfrm>
          <a:custGeom>
            <a:avLst/>
            <a:gdLst/>
            <a:ahLst/>
            <a:cxnLst/>
            <a:rect l="l" t="t" r="r" b="b"/>
            <a:pathLst>
              <a:path w="648969" h="648970">
                <a:moveTo>
                  <a:pt x="648919" y="219710"/>
                </a:moveTo>
                <a:lnTo>
                  <a:pt x="428294" y="219710"/>
                </a:lnTo>
                <a:lnTo>
                  <a:pt x="428294" y="0"/>
                </a:lnTo>
                <a:lnTo>
                  <a:pt x="220611" y="0"/>
                </a:lnTo>
                <a:lnTo>
                  <a:pt x="220611" y="219710"/>
                </a:lnTo>
                <a:lnTo>
                  <a:pt x="0" y="219710"/>
                </a:lnTo>
                <a:lnTo>
                  <a:pt x="0" y="427990"/>
                </a:lnTo>
                <a:lnTo>
                  <a:pt x="220611" y="427990"/>
                </a:lnTo>
                <a:lnTo>
                  <a:pt x="220611" y="648970"/>
                </a:lnTo>
                <a:lnTo>
                  <a:pt x="428294" y="648970"/>
                </a:lnTo>
                <a:lnTo>
                  <a:pt x="428294" y="427990"/>
                </a:lnTo>
                <a:lnTo>
                  <a:pt x="648919" y="427990"/>
                </a:lnTo>
                <a:lnTo>
                  <a:pt x="648919" y="21971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2635" y="4299245"/>
            <a:ext cx="1692275" cy="1692275"/>
          </a:xfrm>
          <a:custGeom>
            <a:avLst/>
            <a:gdLst/>
            <a:ahLst/>
            <a:cxnLst/>
            <a:rect l="l" t="t" r="r" b="b"/>
            <a:pathLst>
              <a:path w="1692275" h="1692275">
                <a:moveTo>
                  <a:pt x="845995" y="0"/>
                </a:moveTo>
                <a:lnTo>
                  <a:pt x="797988" y="1339"/>
                </a:lnTo>
                <a:lnTo>
                  <a:pt x="750684" y="5309"/>
                </a:lnTo>
                <a:lnTo>
                  <a:pt x="704154" y="11838"/>
                </a:lnTo>
                <a:lnTo>
                  <a:pt x="658469" y="20856"/>
                </a:lnTo>
                <a:lnTo>
                  <a:pt x="613701" y="32290"/>
                </a:lnTo>
                <a:lnTo>
                  <a:pt x="569921" y="46069"/>
                </a:lnTo>
                <a:lnTo>
                  <a:pt x="527201" y="62122"/>
                </a:lnTo>
                <a:lnTo>
                  <a:pt x="485612" y="80377"/>
                </a:lnTo>
                <a:lnTo>
                  <a:pt x="445226" y="100764"/>
                </a:lnTo>
                <a:lnTo>
                  <a:pt x="406113" y="123209"/>
                </a:lnTo>
                <a:lnTo>
                  <a:pt x="368346" y="147643"/>
                </a:lnTo>
                <a:lnTo>
                  <a:pt x="331995" y="173994"/>
                </a:lnTo>
                <a:lnTo>
                  <a:pt x="297133" y="202189"/>
                </a:lnTo>
                <a:lnTo>
                  <a:pt x="263830" y="232159"/>
                </a:lnTo>
                <a:lnTo>
                  <a:pt x="232158" y="263831"/>
                </a:lnTo>
                <a:lnTo>
                  <a:pt x="202189" y="297134"/>
                </a:lnTo>
                <a:lnTo>
                  <a:pt x="173993" y="331996"/>
                </a:lnTo>
                <a:lnTo>
                  <a:pt x="147643" y="368347"/>
                </a:lnTo>
                <a:lnTo>
                  <a:pt x="123209" y="406114"/>
                </a:lnTo>
                <a:lnTo>
                  <a:pt x="100763" y="445227"/>
                </a:lnTo>
                <a:lnTo>
                  <a:pt x="80377" y="485613"/>
                </a:lnTo>
                <a:lnTo>
                  <a:pt x="62122" y="527202"/>
                </a:lnTo>
                <a:lnTo>
                  <a:pt x="46069" y="569922"/>
                </a:lnTo>
                <a:lnTo>
                  <a:pt x="32290" y="613702"/>
                </a:lnTo>
                <a:lnTo>
                  <a:pt x="20856" y="658470"/>
                </a:lnTo>
                <a:lnTo>
                  <a:pt x="11838" y="704155"/>
                </a:lnTo>
                <a:lnTo>
                  <a:pt x="5309" y="750685"/>
                </a:lnTo>
                <a:lnTo>
                  <a:pt x="1339" y="797989"/>
                </a:lnTo>
                <a:lnTo>
                  <a:pt x="0" y="845996"/>
                </a:lnTo>
                <a:lnTo>
                  <a:pt x="1339" y="894003"/>
                </a:lnTo>
                <a:lnTo>
                  <a:pt x="5309" y="941307"/>
                </a:lnTo>
                <a:lnTo>
                  <a:pt x="11838" y="987837"/>
                </a:lnTo>
                <a:lnTo>
                  <a:pt x="20856" y="1033522"/>
                </a:lnTo>
                <a:lnTo>
                  <a:pt x="32290" y="1078290"/>
                </a:lnTo>
                <a:lnTo>
                  <a:pt x="46069" y="1122070"/>
                </a:lnTo>
                <a:lnTo>
                  <a:pt x="62122" y="1164790"/>
                </a:lnTo>
                <a:lnTo>
                  <a:pt x="80377" y="1206379"/>
                </a:lnTo>
                <a:lnTo>
                  <a:pt x="100763" y="1246765"/>
                </a:lnTo>
                <a:lnTo>
                  <a:pt x="123209" y="1285878"/>
                </a:lnTo>
                <a:lnTo>
                  <a:pt x="147643" y="1323645"/>
                </a:lnTo>
                <a:lnTo>
                  <a:pt x="173993" y="1359996"/>
                </a:lnTo>
                <a:lnTo>
                  <a:pt x="202189" y="1394859"/>
                </a:lnTo>
                <a:lnTo>
                  <a:pt x="232158" y="1428161"/>
                </a:lnTo>
                <a:lnTo>
                  <a:pt x="263830" y="1459833"/>
                </a:lnTo>
                <a:lnTo>
                  <a:pt x="297133" y="1489803"/>
                </a:lnTo>
                <a:lnTo>
                  <a:pt x="331995" y="1517999"/>
                </a:lnTo>
                <a:lnTo>
                  <a:pt x="368346" y="1544349"/>
                </a:lnTo>
                <a:lnTo>
                  <a:pt x="406113" y="1568783"/>
                </a:lnTo>
                <a:lnTo>
                  <a:pt x="445226" y="1591229"/>
                </a:lnTo>
                <a:lnTo>
                  <a:pt x="485612" y="1611615"/>
                </a:lnTo>
                <a:lnTo>
                  <a:pt x="527201" y="1629870"/>
                </a:lnTo>
                <a:lnTo>
                  <a:pt x="569921" y="1645923"/>
                </a:lnTo>
                <a:lnTo>
                  <a:pt x="613701" y="1659702"/>
                </a:lnTo>
                <a:lnTo>
                  <a:pt x="658469" y="1671136"/>
                </a:lnTo>
                <a:lnTo>
                  <a:pt x="704154" y="1680154"/>
                </a:lnTo>
                <a:lnTo>
                  <a:pt x="750684" y="1686683"/>
                </a:lnTo>
                <a:lnTo>
                  <a:pt x="797988" y="1690653"/>
                </a:lnTo>
                <a:lnTo>
                  <a:pt x="845995" y="1691993"/>
                </a:lnTo>
                <a:lnTo>
                  <a:pt x="894002" y="1690653"/>
                </a:lnTo>
                <a:lnTo>
                  <a:pt x="941306" y="1686683"/>
                </a:lnTo>
                <a:lnTo>
                  <a:pt x="987836" y="1680154"/>
                </a:lnTo>
                <a:lnTo>
                  <a:pt x="1033521" y="1671136"/>
                </a:lnTo>
                <a:lnTo>
                  <a:pt x="1078289" y="1659702"/>
                </a:lnTo>
                <a:lnTo>
                  <a:pt x="1122069" y="1645923"/>
                </a:lnTo>
                <a:lnTo>
                  <a:pt x="1164789" y="1629870"/>
                </a:lnTo>
                <a:lnTo>
                  <a:pt x="1206378" y="1611615"/>
                </a:lnTo>
                <a:lnTo>
                  <a:pt x="1246765" y="1591229"/>
                </a:lnTo>
                <a:lnTo>
                  <a:pt x="1285877" y="1568783"/>
                </a:lnTo>
                <a:lnTo>
                  <a:pt x="1323645" y="1544349"/>
                </a:lnTo>
                <a:lnTo>
                  <a:pt x="1359995" y="1517999"/>
                </a:lnTo>
                <a:lnTo>
                  <a:pt x="1394858" y="1489803"/>
                </a:lnTo>
                <a:lnTo>
                  <a:pt x="1428161" y="1459833"/>
                </a:lnTo>
                <a:lnTo>
                  <a:pt x="1459833" y="1428161"/>
                </a:lnTo>
                <a:lnTo>
                  <a:pt x="1489802" y="1394859"/>
                </a:lnTo>
                <a:lnTo>
                  <a:pt x="1517998" y="1359996"/>
                </a:lnTo>
                <a:lnTo>
                  <a:pt x="1544348" y="1323645"/>
                </a:lnTo>
                <a:lnTo>
                  <a:pt x="1568782" y="1285878"/>
                </a:lnTo>
                <a:lnTo>
                  <a:pt x="1591227" y="1246765"/>
                </a:lnTo>
                <a:lnTo>
                  <a:pt x="1611614" y="1206379"/>
                </a:lnTo>
                <a:lnTo>
                  <a:pt x="1629869" y="1164790"/>
                </a:lnTo>
                <a:lnTo>
                  <a:pt x="1645922" y="1122070"/>
                </a:lnTo>
                <a:lnTo>
                  <a:pt x="1659701" y="1078290"/>
                </a:lnTo>
                <a:lnTo>
                  <a:pt x="1671135" y="1033522"/>
                </a:lnTo>
                <a:lnTo>
                  <a:pt x="1680153" y="987837"/>
                </a:lnTo>
                <a:lnTo>
                  <a:pt x="1686682" y="941307"/>
                </a:lnTo>
                <a:lnTo>
                  <a:pt x="1690652" y="894003"/>
                </a:lnTo>
                <a:lnTo>
                  <a:pt x="1691991" y="845996"/>
                </a:lnTo>
                <a:lnTo>
                  <a:pt x="1690652" y="797989"/>
                </a:lnTo>
                <a:lnTo>
                  <a:pt x="1686682" y="750685"/>
                </a:lnTo>
                <a:lnTo>
                  <a:pt x="1680153" y="704155"/>
                </a:lnTo>
                <a:lnTo>
                  <a:pt x="1671135" y="658470"/>
                </a:lnTo>
                <a:lnTo>
                  <a:pt x="1659701" y="613702"/>
                </a:lnTo>
                <a:lnTo>
                  <a:pt x="1645922" y="569922"/>
                </a:lnTo>
                <a:lnTo>
                  <a:pt x="1629869" y="527202"/>
                </a:lnTo>
                <a:lnTo>
                  <a:pt x="1611614" y="485613"/>
                </a:lnTo>
                <a:lnTo>
                  <a:pt x="1591227" y="445227"/>
                </a:lnTo>
                <a:lnTo>
                  <a:pt x="1568782" y="406114"/>
                </a:lnTo>
                <a:lnTo>
                  <a:pt x="1544348" y="368347"/>
                </a:lnTo>
                <a:lnTo>
                  <a:pt x="1517998" y="331996"/>
                </a:lnTo>
                <a:lnTo>
                  <a:pt x="1489802" y="297134"/>
                </a:lnTo>
                <a:lnTo>
                  <a:pt x="1459833" y="263831"/>
                </a:lnTo>
                <a:lnTo>
                  <a:pt x="1428161" y="232159"/>
                </a:lnTo>
                <a:lnTo>
                  <a:pt x="1394858" y="202189"/>
                </a:lnTo>
                <a:lnTo>
                  <a:pt x="1359995" y="173994"/>
                </a:lnTo>
                <a:lnTo>
                  <a:pt x="1323645" y="147643"/>
                </a:lnTo>
                <a:lnTo>
                  <a:pt x="1285877" y="123209"/>
                </a:lnTo>
                <a:lnTo>
                  <a:pt x="1246765" y="100764"/>
                </a:lnTo>
                <a:lnTo>
                  <a:pt x="1206378" y="80377"/>
                </a:lnTo>
                <a:lnTo>
                  <a:pt x="1164789" y="62122"/>
                </a:lnTo>
                <a:lnTo>
                  <a:pt x="1122069" y="46069"/>
                </a:lnTo>
                <a:lnTo>
                  <a:pt x="1078289" y="32290"/>
                </a:lnTo>
                <a:lnTo>
                  <a:pt x="1033521" y="20856"/>
                </a:lnTo>
                <a:lnTo>
                  <a:pt x="987836" y="11838"/>
                </a:lnTo>
                <a:lnTo>
                  <a:pt x="941306" y="5309"/>
                </a:lnTo>
                <a:lnTo>
                  <a:pt x="894002" y="1339"/>
                </a:lnTo>
                <a:lnTo>
                  <a:pt x="845995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61180" y="4716779"/>
            <a:ext cx="855344" cy="82423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indent="-635" algn="ctr">
              <a:lnSpc>
                <a:spcPct val="91400"/>
              </a:lnSpc>
              <a:spcBef>
                <a:spcPts val="244"/>
              </a:spcBef>
            </a:pP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Natural Language </a:t>
            </a:r>
            <a:r>
              <a:rPr sz="1400" b="1" spc="-10" dirty="0">
                <a:solidFill>
                  <a:srgbClr val="C00000"/>
                </a:solidFill>
                <a:latin typeface="Calibri"/>
                <a:cs typeface="Calibri"/>
              </a:rPr>
              <a:t>Generation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(NLG)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62989" y="3450958"/>
            <a:ext cx="484505" cy="566420"/>
          </a:xfrm>
          <a:custGeom>
            <a:avLst/>
            <a:gdLst/>
            <a:ahLst/>
            <a:cxnLst/>
            <a:rect l="l" t="t" r="r" b="b"/>
            <a:pathLst>
              <a:path w="484504" h="566420">
                <a:moveTo>
                  <a:pt x="242063" y="0"/>
                </a:moveTo>
                <a:lnTo>
                  <a:pt x="242063" y="113267"/>
                </a:lnTo>
                <a:lnTo>
                  <a:pt x="0" y="113267"/>
                </a:lnTo>
                <a:lnTo>
                  <a:pt x="0" y="453068"/>
                </a:lnTo>
                <a:lnTo>
                  <a:pt x="242063" y="453068"/>
                </a:lnTo>
                <a:lnTo>
                  <a:pt x="242063" y="566336"/>
                </a:lnTo>
                <a:lnTo>
                  <a:pt x="484126" y="283168"/>
                </a:lnTo>
                <a:lnTo>
                  <a:pt x="242063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48074" y="2211715"/>
            <a:ext cx="3044825" cy="3044825"/>
          </a:xfrm>
          <a:custGeom>
            <a:avLst/>
            <a:gdLst/>
            <a:ahLst/>
            <a:cxnLst/>
            <a:rect l="l" t="t" r="r" b="b"/>
            <a:pathLst>
              <a:path w="3044825" h="3044825">
                <a:moveTo>
                  <a:pt x="1522411" y="0"/>
                </a:moveTo>
                <a:lnTo>
                  <a:pt x="1474083" y="752"/>
                </a:lnTo>
                <a:lnTo>
                  <a:pt x="1426131" y="2995"/>
                </a:lnTo>
                <a:lnTo>
                  <a:pt x="1378577" y="6705"/>
                </a:lnTo>
                <a:lnTo>
                  <a:pt x="1331443" y="11861"/>
                </a:lnTo>
                <a:lnTo>
                  <a:pt x="1284751" y="18441"/>
                </a:lnTo>
                <a:lnTo>
                  <a:pt x="1238524" y="26421"/>
                </a:lnTo>
                <a:lnTo>
                  <a:pt x="1192784" y="35780"/>
                </a:lnTo>
                <a:lnTo>
                  <a:pt x="1147553" y="46495"/>
                </a:lnTo>
                <a:lnTo>
                  <a:pt x="1102854" y="58545"/>
                </a:lnTo>
                <a:lnTo>
                  <a:pt x="1058709" y="71906"/>
                </a:lnTo>
                <a:lnTo>
                  <a:pt x="1015140" y="86557"/>
                </a:lnTo>
                <a:lnTo>
                  <a:pt x="972169" y="102475"/>
                </a:lnTo>
                <a:lnTo>
                  <a:pt x="929819" y="119638"/>
                </a:lnTo>
                <a:lnTo>
                  <a:pt x="888113" y="138024"/>
                </a:lnTo>
                <a:lnTo>
                  <a:pt x="847071" y="157610"/>
                </a:lnTo>
                <a:lnTo>
                  <a:pt x="806717" y="178374"/>
                </a:lnTo>
                <a:lnTo>
                  <a:pt x="767074" y="200294"/>
                </a:lnTo>
                <a:lnTo>
                  <a:pt x="728162" y="223347"/>
                </a:lnTo>
                <a:lnTo>
                  <a:pt x="690005" y="247511"/>
                </a:lnTo>
                <a:lnTo>
                  <a:pt x="652624" y="272765"/>
                </a:lnTo>
                <a:lnTo>
                  <a:pt x="616043" y="299085"/>
                </a:lnTo>
                <a:lnTo>
                  <a:pt x="580283" y="326449"/>
                </a:lnTo>
                <a:lnTo>
                  <a:pt x="545367" y="354835"/>
                </a:lnTo>
                <a:lnTo>
                  <a:pt x="511317" y="384221"/>
                </a:lnTo>
                <a:lnTo>
                  <a:pt x="478155" y="414585"/>
                </a:lnTo>
                <a:lnTo>
                  <a:pt x="445903" y="445903"/>
                </a:lnTo>
                <a:lnTo>
                  <a:pt x="414585" y="478155"/>
                </a:lnTo>
                <a:lnTo>
                  <a:pt x="384221" y="511317"/>
                </a:lnTo>
                <a:lnTo>
                  <a:pt x="354835" y="545367"/>
                </a:lnTo>
                <a:lnTo>
                  <a:pt x="326449" y="580283"/>
                </a:lnTo>
                <a:lnTo>
                  <a:pt x="299085" y="616043"/>
                </a:lnTo>
                <a:lnTo>
                  <a:pt x="272765" y="652624"/>
                </a:lnTo>
                <a:lnTo>
                  <a:pt x="247511" y="690005"/>
                </a:lnTo>
                <a:lnTo>
                  <a:pt x="223347" y="728162"/>
                </a:lnTo>
                <a:lnTo>
                  <a:pt x="200294" y="767074"/>
                </a:lnTo>
                <a:lnTo>
                  <a:pt x="178374" y="806717"/>
                </a:lnTo>
                <a:lnTo>
                  <a:pt x="157610" y="847071"/>
                </a:lnTo>
                <a:lnTo>
                  <a:pt x="138024" y="888113"/>
                </a:lnTo>
                <a:lnTo>
                  <a:pt x="119638" y="929819"/>
                </a:lnTo>
                <a:lnTo>
                  <a:pt x="102475" y="972169"/>
                </a:lnTo>
                <a:lnTo>
                  <a:pt x="86557" y="1015140"/>
                </a:lnTo>
                <a:lnTo>
                  <a:pt x="71906" y="1058709"/>
                </a:lnTo>
                <a:lnTo>
                  <a:pt x="58545" y="1102854"/>
                </a:lnTo>
                <a:lnTo>
                  <a:pt x="46495" y="1147553"/>
                </a:lnTo>
                <a:lnTo>
                  <a:pt x="35780" y="1192784"/>
                </a:lnTo>
                <a:lnTo>
                  <a:pt x="26421" y="1238524"/>
                </a:lnTo>
                <a:lnTo>
                  <a:pt x="18441" y="1284751"/>
                </a:lnTo>
                <a:lnTo>
                  <a:pt x="11861" y="1331443"/>
                </a:lnTo>
                <a:lnTo>
                  <a:pt x="6705" y="1378577"/>
                </a:lnTo>
                <a:lnTo>
                  <a:pt x="2995" y="1426131"/>
                </a:lnTo>
                <a:lnTo>
                  <a:pt x="752" y="1474083"/>
                </a:lnTo>
                <a:lnTo>
                  <a:pt x="0" y="1522411"/>
                </a:lnTo>
                <a:lnTo>
                  <a:pt x="752" y="1570738"/>
                </a:lnTo>
                <a:lnTo>
                  <a:pt x="2995" y="1618690"/>
                </a:lnTo>
                <a:lnTo>
                  <a:pt x="6705" y="1666245"/>
                </a:lnTo>
                <a:lnTo>
                  <a:pt x="11861" y="1713379"/>
                </a:lnTo>
                <a:lnTo>
                  <a:pt x="18441" y="1760071"/>
                </a:lnTo>
                <a:lnTo>
                  <a:pt x="26421" y="1806298"/>
                </a:lnTo>
                <a:lnTo>
                  <a:pt x="35780" y="1852037"/>
                </a:lnTo>
                <a:lnTo>
                  <a:pt x="46495" y="1897268"/>
                </a:lnTo>
                <a:lnTo>
                  <a:pt x="58545" y="1941967"/>
                </a:lnTo>
                <a:lnTo>
                  <a:pt x="71906" y="1986113"/>
                </a:lnTo>
                <a:lnTo>
                  <a:pt x="86557" y="2029682"/>
                </a:lnTo>
                <a:lnTo>
                  <a:pt x="102475" y="2072652"/>
                </a:lnTo>
                <a:lnTo>
                  <a:pt x="119638" y="2115002"/>
                </a:lnTo>
                <a:lnTo>
                  <a:pt x="138024" y="2156709"/>
                </a:lnTo>
                <a:lnTo>
                  <a:pt x="157610" y="2197750"/>
                </a:lnTo>
                <a:lnTo>
                  <a:pt x="178374" y="2238104"/>
                </a:lnTo>
                <a:lnTo>
                  <a:pt x="200294" y="2277748"/>
                </a:lnTo>
                <a:lnTo>
                  <a:pt x="223347" y="2316660"/>
                </a:lnTo>
                <a:lnTo>
                  <a:pt x="247511" y="2354817"/>
                </a:lnTo>
                <a:lnTo>
                  <a:pt x="272765" y="2392197"/>
                </a:lnTo>
                <a:lnTo>
                  <a:pt x="299085" y="2428778"/>
                </a:lnTo>
                <a:lnTo>
                  <a:pt x="326449" y="2464538"/>
                </a:lnTo>
                <a:lnTo>
                  <a:pt x="354835" y="2499454"/>
                </a:lnTo>
                <a:lnTo>
                  <a:pt x="384221" y="2533505"/>
                </a:lnTo>
                <a:lnTo>
                  <a:pt x="414585" y="2566667"/>
                </a:lnTo>
                <a:lnTo>
                  <a:pt x="445903" y="2598918"/>
                </a:lnTo>
                <a:lnTo>
                  <a:pt x="478155" y="2630237"/>
                </a:lnTo>
                <a:lnTo>
                  <a:pt x="511317" y="2660600"/>
                </a:lnTo>
                <a:lnTo>
                  <a:pt x="545367" y="2689986"/>
                </a:lnTo>
                <a:lnTo>
                  <a:pt x="580283" y="2718372"/>
                </a:lnTo>
                <a:lnTo>
                  <a:pt x="616043" y="2745737"/>
                </a:lnTo>
                <a:lnTo>
                  <a:pt x="652624" y="2772057"/>
                </a:lnTo>
                <a:lnTo>
                  <a:pt x="690005" y="2797310"/>
                </a:lnTo>
                <a:lnTo>
                  <a:pt x="728162" y="2821475"/>
                </a:lnTo>
                <a:lnTo>
                  <a:pt x="767074" y="2844528"/>
                </a:lnTo>
                <a:lnTo>
                  <a:pt x="806717" y="2866448"/>
                </a:lnTo>
                <a:lnTo>
                  <a:pt x="847071" y="2887212"/>
                </a:lnTo>
                <a:lnTo>
                  <a:pt x="888113" y="2906798"/>
                </a:lnTo>
                <a:lnTo>
                  <a:pt x="929819" y="2925183"/>
                </a:lnTo>
                <a:lnTo>
                  <a:pt x="972169" y="2942346"/>
                </a:lnTo>
                <a:lnTo>
                  <a:pt x="1015140" y="2958264"/>
                </a:lnTo>
                <a:lnTo>
                  <a:pt x="1058709" y="2972915"/>
                </a:lnTo>
                <a:lnTo>
                  <a:pt x="1102854" y="2986277"/>
                </a:lnTo>
                <a:lnTo>
                  <a:pt x="1147553" y="2998326"/>
                </a:lnTo>
                <a:lnTo>
                  <a:pt x="1192784" y="3009042"/>
                </a:lnTo>
                <a:lnTo>
                  <a:pt x="1238524" y="3018401"/>
                </a:lnTo>
                <a:lnTo>
                  <a:pt x="1284751" y="3026381"/>
                </a:lnTo>
                <a:lnTo>
                  <a:pt x="1331443" y="3032960"/>
                </a:lnTo>
                <a:lnTo>
                  <a:pt x="1378577" y="3038116"/>
                </a:lnTo>
                <a:lnTo>
                  <a:pt x="1426131" y="3041827"/>
                </a:lnTo>
                <a:lnTo>
                  <a:pt x="1474083" y="3044069"/>
                </a:lnTo>
                <a:lnTo>
                  <a:pt x="1522411" y="3044822"/>
                </a:lnTo>
                <a:lnTo>
                  <a:pt x="1570738" y="3044069"/>
                </a:lnTo>
                <a:lnTo>
                  <a:pt x="1618690" y="3041827"/>
                </a:lnTo>
                <a:lnTo>
                  <a:pt x="1666245" y="3038116"/>
                </a:lnTo>
                <a:lnTo>
                  <a:pt x="1713379" y="3032960"/>
                </a:lnTo>
                <a:lnTo>
                  <a:pt x="1760071" y="3026381"/>
                </a:lnTo>
                <a:lnTo>
                  <a:pt x="1806298" y="3018401"/>
                </a:lnTo>
                <a:lnTo>
                  <a:pt x="1852038" y="3009042"/>
                </a:lnTo>
                <a:lnTo>
                  <a:pt x="1897268" y="2998326"/>
                </a:lnTo>
                <a:lnTo>
                  <a:pt x="1941967" y="2986277"/>
                </a:lnTo>
                <a:lnTo>
                  <a:pt x="1986113" y="2972915"/>
                </a:lnTo>
                <a:lnTo>
                  <a:pt x="2029682" y="2958264"/>
                </a:lnTo>
                <a:lnTo>
                  <a:pt x="2072652" y="2942346"/>
                </a:lnTo>
                <a:lnTo>
                  <a:pt x="2115002" y="2925183"/>
                </a:lnTo>
                <a:lnTo>
                  <a:pt x="2156709" y="2906798"/>
                </a:lnTo>
                <a:lnTo>
                  <a:pt x="2197750" y="2887212"/>
                </a:lnTo>
                <a:lnTo>
                  <a:pt x="2238104" y="2866448"/>
                </a:lnTo>
                <a:lnTo>
                  <a:pt x="2277748" y="2844528"/>
                </a:lnTo>
                <a:lnTo>
                  <a:pt x="2316660" y="2821475"/>
                </a:lnTo>
                <a:lnTo>
                  <a:pt x="2354817" y="2797310"/>
                </a:lnTo>
                <a:lnTo>
                  <a:pt x="2392198" y="2772057"/>
                </a:lnTo>
                <a:lnTo>
                  <a:pt x="2428779" y="2745737"/>
                </a:lnTo>
                <a:lnTo>
                  <a:pt x="2464539" y="2718372"/>
                </a:lnTo>
                <a:lnTo>
                  <a:pt x="2499455" y="2689986"/>
                </a:lnTo>
                <a:lnTo>
                  <a:pt x="2533505" y="2660600"/>
                </a:lnTo>
                <a:lnTo>
                  <a:pt x="2566667" y="2630237"/>
                </a:lnTo>
                <a:lnTo>
                  <a:pt x="2598919" y="2598918"/>
                </a:lnTo>
                <a:lnTo>
                  <a:pt x="2630237" y="2566667"/>
                </a:lnTo>
                <a:lnTo>
                  <a:pt x="2660601" y="2533505"/>
                </a:lnTo>
                <a:lnTo>
                  <a:pt x="2689987" y="2499454"/>
                </a:lnTo>
                <a:lnTo>
                  <a:pt x="2718373" y="2464538"/>
                </a:lnTo>
                <a:lnTo>
                  <a:pt x="2745738" y="2428778"/>
                </a:lnTo>
                <a:lnTo>
                  <a:pt x="2772058" y="2392197"/>
                </a:lnTo>
                <a:lnTo>
                  <a:pt x="2797311" y="2354817"/>
                </a:lnTo>
                <a:lnTo>
                  <a:pt x="2821475" y="2316660"/>
                </a:lnTo>
                <a:lnTo>
                  <a:pt x="2844529" y="2277748"/>
                </a:lnTo>
                <a:lnTo>
                  <a:pt x="2866449" y="2238104"/>
                </a:lnTo>
                <a:lnTo>
                  <a:pt x="2887213" y="2197750"/>
                </a:lnTo>
                <a:lnTo>
                  <a:pt x="2906799" y="2156709"/>
                </a:lnTo>
                <a:lnTo>
                  <a:pt x="2925184" y="2115002"/>
                </a:lnTo>
                <a:lnTo>
                  <a:pt x="2942347" y="2072652"/>
                </a:lnTo>
                <a:lnTo>
                  <a:pt x="2958266" y="2029682"/>
                </a:lnTo>
                <a:lnTo>
                  <a:pt x="2972916" y="1986113"/>
                </a:lnTo>
                <a:lnTo>
                  <a:pt x="2986278" y="1941967"/>
                </a:lnTo>
                <a:lnTo>
                  <a:pt x="2998327" y="1897268"/>
                </a:lnTo>
                <a:lnTo>
                  <a:pt x="3009043" y="1852037"/>
                </a:lnTo>
                <a:lnTo>
                  <a:pt x="3018402" y="1806298"/>
                </a:lnTo>
                <a:lnTo>
                  <a:pt x="3026382" y="1760071"/>
                </a:lnTo>
                <a:lnTo>
                  <a:pt x="3032961" y="1713379"/>
                </a:lnTo>
                <a:lnTo>
                  <a:pt x="3038118" y="1666245"/>
                </a:lnTo>
                <a:lnTo>
                  <a:pt x="3041828" y="1618690"/>
                </a:lnTo>
                <a:lnTo>
                  <a:pt x="3044071" y="1570738"/>
                </a:lnTo>
                <a:lnTo>
                  <a:pt x="3044823" y="1522411"/>
                </a:lnTo>
                <a:lnTo>
                  <a:pt x="3044071" y="1474083"/>
                </a:lnTo>
                <a:lnTo>
                  <a:pt x="3041828" y="1426131"/>
                </a:lnTo>
                <a:lnTo>
                  <a:pt x="3038118" y="1378577"/>
                </a:lnTo>
                <a:lnTo>
                  <a:pt x="3032961" y="1331443"/>
                </a:lnTo>
                <a:lnTo>
                  <a:pt x="3026382" y="1284751"/>
                </a:lnTo>
                <a:lnTo>
                  <a:pt x="3018402" y="1238524"/>
                </a:lnTo>
                <a:lnTo>
                  <a:pt x="3009043" y="1192784"/>
                </a:lnTo>
                <a:lnTo>
                  <a:pt x="2998327" y="1147553"/>
                </a:lnTo>
                <a:lnTo>
                  <a:pt x="2986278" y="1102854"/>
                </a:lnTo>
                <a:lnTo>
                  <a:pt x="2972916" y="1058709"/>
                </a:lnTo>
                <a:lnTo>
                  <a:pt x="2958266" y="1015140"/>
                </a:lnTo>
                <a:lnTo>
                  <a:pt x="2942347" y="972169"/>
                </a:lnTo>
                <a:lnTo>
                  <a:pt x="2925184" y="929819"/>
                </a:lnTo>
                <a:lnTo>
                  <a:pt x="2906799" y="888113"/>
                </a:lnTo>
                <a:lnTo>
                  <a:pt x="2887213" y="847071"/>
                </a:lnTo>
                <a:lnTo>
                  <a:pt x="2866449" y="806717"/>
                </a:lnTo>
                <a:lnTo>
                  <a:pt x="2844529" y="767074"/>
                </a:lnTo>
                <a:lnTo>
                  <a:pt x="2821475" y="728162"/>
                </a:lnTo>
                <a:lnTo>
                  <a:pt x="2797311" y="690005"/>
                </a:lnTo>
                <a:lnTo>
                  <a:pt x="2772058" y="652624"/>
                </a:lnTo>
                <a:lnTo>
                  <a:pt x="2745738" y="616043"/>
                </a:lnTo>
                <a:lnTo>
                  <a:pt x="2718373" y="580283"/>
                </a:lnTo>
                <a:lnTo>
                  <a:pt x="2689987" y="545367"/>
                </a:lnTo>
                <a:lnTo>
                  <a:pt x="2660601" y="511317"/>
                </a:lnTo>
                <a:lnTo>
                  <a:pt x="2630237" y="478155"/>
                </a:lnTo>
                <a:lnTo>
                  <a:pt x="2598919" y="445903"/>
                </a:lnTo>
                <a:lnTo>
                  <a:pt x="2566667" y="414585"/>
                </a:lnTo>
                <a:lnTo>
                  <a:pt x="2533505" y="384221"/>
                </a:lnTo>
                <a:lnTo>
                  <a:pt x="2499455" y="354835"/>
                </a:lnTo>
                <a:lnTo>
                  <a:pt x="2464539" y="326449"/>
                </a:lnTo>
                <a:lnTo>
                  <a:pt x="2428779" y="299085"/>
                </a:lnTo>
                <a:lnTo>
                  <a:pt x="2392198" y="272765"/>
                </a:lnTo>
                <a:lnTo>
                  <a:pt x="2354817" y="247511"/>
                </a:lnTo>
                <a:lnTo>
                  <a:pt x="2316660" y="223347"/>
                </a:lnTo>
                <a:lnTo>
                  <a:pt x="2277748" y="200294"/>
                </a:lnTo>
                <a:lnTo>
                  <a:pt x="2238104" y="178374"/>
                </a:lnTo>
                <a:lnTo>
                  <a:pt x="2197750" y="157610"/>
                </a:lnTo>
                <a:lnTo>
                  <a:pt x="2156709" y="138024"/>
                </a:lnTo>
                <a:lnTo>
                  <a:pt x="2115002" y="119638"/>
                </a:lnTo>
                <a:lnTo>
                  <a:pt x="2072652" y="102475"/>
                </a:lnTo>
                <a:lnTo>
                  <a:pt x="2029682" y="86557"/>
                </a:lnTo>
                <a:lnTo>
                  <a:pt x="1986113" y="71906"/>
                </a:lnTo>
                <a:lnTo>
                  <a:pt x="1941967" y="58545"/>
                </a:lnTo>
                <a:lnTo>
                  <a:pt x="1897268" y="46495"/>
                </a:lnTo>
                <a:lnTo>
                  <a:pt x="1852038" y="35780"/>
                </a:lnTo>
                <a:lnTo>
                  <a:pt x="1806298" y="26421"/>
                </a:lnTo>
                <a:lnTo>
                  <a:pt x="1760071" y="18441"/>
                </a:lnTo>
                <a:lnTo>
                  <a:pt x="1713379" y="11861"/>
                </a:lnTo>
                <a:lnTo>
                  <a:pt x="1666245" y="6705"/>
                </a:lnTo>
                <a:lnTo>
                  <a:pt x="1618690" y="2995"/>
                </a:lnTo>
                <a:lnTo>
                  <a:pt x="1570738" y="752"/>
                </a:lnTo>
                <a:lnTo>
                  <a:pt x="152241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65928" y="2766060"/>
            <a:ext cx="1809750" cy="184531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445"/>
              </a:spcBef>
            </a:pP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Natural Language Processing (NLP)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44874" y="3005486"/>
            <a:ext cx="951230" cy="54864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15430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21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44874" y="3897811"/>
            <a:ext cx="951230" cy="54864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154940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22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Speech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28432" y="3248334"/>
            <a:ext cx="2216785" cy="955675"/>
            <a:chOff x="7928432" y="3248334"/>
            <a:chExt cx="2216785" cy="955675"/>
          </a:xfrm>
        </p:grpSpPr>
        <p:sp>
          <p:nvSpPr>
            <p:cNvPr id="14" name="object 14"/>
            <p:cNvSpPr/>
            <p:nvPr/>
          </p:nvSpPr>
          <p:spPr>
            <a:xfrm>
              <a:off x="9411627" y="3248342"/>
              <a:ext cx="733425" cy="955675"/>
            </a:xfrm>
            <a:custGeom>
              <a:avLst/>
              <a:gdLst/>
              <a:ahLst/>
              <a:cxnLst/>
              <a:rect l="l" t="t" r="r" b="b"/>
              <a:pathLst>
                <a:path w="733425" h="955675">
                  <a:moveTo>
                    <a:pt x="733247" y="923798"/>
                  </a:moveTo>
                  <a:lnTo>
                    <a:pt x="660425" y="879563"/>
                  </a:lnTo>
                  <a:lnTo>
                    <a:pt x="658406" y="904062"/>
                  </a:lnTo>
                  <a:lnTo>
                    <a:pt x="634822" y="900633"/>
                  </a:lnTo>
                  <a:lnTo>
                    <a:pt x="633831" y="900493"/>
                  </a:lnTo>
                  <a:lnTo>
                    <a:pt x="633476" y="900404"/>
                  </a:lnTo>
                  <a:lnTo>
                    <a:pt x="602615" y="892860"/>
                  </a:lnTo>
                  <a:lnTo>
                    <a:pt x="602132" y="892733"/>
                  </a:lnTo>
                  <a:lnTo>
                    <a:pt x="601814" y="892632"/>
                  </a:lnTo>
                  <a:lnTo>
                    <a:pt x="571754" y="883208"/>
                  </a:lnTo>
                  <a:lnTo>
                    <a:pt x="514337" y="858964"/>
                  </a:lnTo>
                  <a:lnTo>
                    <a:pt x="464540" y="829284"/>
                  </a:lnTo>
                  <a:lnTo>
                    <a:pt x="443191" y="812888"/>
                  </a:lnTo>
                  <a:lnTo>
                    <a:pt x="442696" y="812507"/>
                  </a:lnTo>
                  <a:lnTo>
                    <a:pt x="442315" y="812152"/>
                  </a:lnTo>
                  <a:lnTo>
                    <a:pt x="424586" y="795731"/>
                  </a:lnTo>
                  <a:lnTo>
                    <a:pt x="424053" y="795235"/>
                  </a:lnTo>
                  <a:lnTo>
                    <a:pt x="423659" y="794791"/>
                  </a:lnTo>
                  <a:lnTo>
                    <a:pt x="408952" y="778040"/>
                  </a:lnTo>
                  <a:lnTo>
                    <a:pt x="408393" y="777405"/>
                  </a:lnTo>
                  <a:lnTo>
                    <a:pt x="408000" y="776833"/>
                  </a:lnTo>
                  <a:lnTo>
                    <a:pt x="396519" y="760044"/>
                  </a:lnTo>
                  <a:lnTo>
                    <a:pt x="395960" y="759244"/>
                  </a:lnTo>
                  <a:lnTo>
                    <a:pt x="395592" y="758494"/>
                  </a:lnTo>
                  <a:lnTo>
                    <a:pt x="387438" y="741984"/>
                  </a:lnTo>
                  <a:lnTo>
                    <a:pt x="386943" y="740968"/>
                  </a:lnTo>
                  <a:lnTo>
                    <a:pt x="386664" y="740016"/>
                  </a:lnTo>
                  <a:lnTo>
                    <a:pt x="381838" y="724001"/>
                  </a:lnTo>
                  <a:lnTo>
                    <a:pt x="381469" y="722795"/>
                  </a:lnTo>
                  <a:lnTo>
                    <a:pt x="381355" y="721639"/>
                  </a:lnTo>
                  <a:lnTo>
                    <a:pt x="377901" y="687946"/>
                  </a:lnTo>
                  <a:lnTo>
                    <a:pt x="352602" y="687946"/>
                  </a:lnTo>
                  <a:lnTo>
                    <a:pt x="352361" y="687946"/>
                  </a:lnTo>
                  <a:lnTo>
                    <a:pt x="356450" y="727798"/>
                  </a:lnTo>
                  <a:lnTo>
                    <a:pt x="373989" y="772096"/>
                  </a:lnTo>
                  <a:lnTo>
                    <a:pt x="405828" y="812977"/>
                  </a:lnTo>
                  <a:lnTo>
                    <a:pt x="449364" y="849718"/>
                  </a:lnTo>
                  <a:lnTo>
                    <a:pt x="502412" y="881430"/>
                  </a:lnTo>
                  <a:lnTo>
                    <a:pt x="562902" y="907046"/>
                  </a:lnTo>
                  <a:lnTo>
                    <a:pt x="628980" y="925449"/>
                  </a:lnTo>
                  <a:lnTo>
                    <a:pt x="656323" y="929424"/>
                  </a:lnTo>
                  <a:lnTo>
                    <a:pt x="654164" y="955509"/>
                  </a:lnTo>
                  <a:lnTo>
                    <a:pt x="714908" y="931151"/>
                  </a:lnTo>
                  <a:lnTo>
                    <a:pt x="733247" y="923798"/>
                  </a:lnTo>
                  <a:close/>
                </a:path>
                <a:path w="733425" h="955675">
                  <a:moveTo>
                    <a:pt x="733247" y="31470"/>
                  </a:moveTo>
                  <a:lnTo>
                    <a:pt x="715264" y="24320"/>
                  </a:lnTo>
                  <a:lnTo>
                    <a:pt x="654075" y="0"/>
                  </a:lnTo>
                  <a:lnTo>
                    <a:pt x="656297" y="26098"/>
                  </a:lnTo>
                  <a:lnTo>
                    <a:pt x="628891" y="30238"/>
                  </a:lnTo>
                  <a:lnTo>
                    <a:pt x="562762" y="49326"/>
                  </a:lnTo>
                  <a:lnTo>
                    <a:pt x="502234" y="75920"/>
                  </a:lnTo>
                  <a:lnTo>
                    <a:pt x="449186" y="108826"/>
                  </a:lnTo>
                  <a:lnTo>
                    <a:pt x="405663" y="146913"/>
                  </a:lnTo>
                  <a:lnTo>
                    <a:pt x="373888" y="189230"/>
                  </a:lnTo>
                  <a:lnTo>
                    <a:pt x="356438" y="234950"/>
                  </a:lnTo>
                  <a:lnTo>
                    <a:pt x="352234" y="277495"/>
                  </a:lnTo>
                  <a:lnTo>
                    <a:pt x="346722" y="296468"/>
                  </a:lnTo>
                  <a:lnTo>
                    <a:pt x="337654" y="315506"/>
                  </a:lnTo>
                  <a:lnTo>
                    <a:pt x="325196" y="334416"/>
                  </a:lnTo>
                  <a:lnTo>
                    <a:pt x="324650" y="335051"/>
                  </a:lnTo>
                  <a:lnTo>
                    <a:pt x="309511" y="352945"/>
                  </a:lnTo>
                  <a:lnTo>
                    <a:pt x="308991" y="353441"/>
                  </a:lnTo>
                  <a:lnTo>
                    <a:pt x="290855" y="370865"/>
                  </a:lnTo>
                  <a:lnTo>
                    <a:pt x="290360" y="371259"/>
                  </a:lnTo>
                  <a:lnTo>
                    <a:pt x="269481" y="387946"/>
                  </a:lnTo>
                  <a:lnTo>
                    <a:pt x="268998" y="388277"/>
                  </a:lnTo>
                  <a:lnTo>
                    <a:pt x="245656" y="404012"/>
                  </a:lnTo>
                  <a:lnTo>
                    <a:pt x="245198" y="404266"/>
                  </a:lnTo>
                  <a:lnTo>
                    <a:pt x="219671" y="418833"/>
                  </a:lnTo>
                  <a:lnTo>
                    <a:pt x="219214" y="419049"/>
                  </a:lnTo>
                  <a:lnTo>
                    <a:pt x="191782" y="432231"/>
                  </a:lnTo>
                  <a:lnTo>
                    <a:pt x="191325" y="432422"/>
                  </a:lnTo>
                  <a:lnTo>
                    <a:pt x="162293" y="444042"/>
                  </a:lnTo>
                  <a:lnTo>
                    <a:pt x="161823" y="444195"/>
                  </a:lnTo>
                  <a:lnTo>
                    <a:pt x="131483" y="454063"/>
                  </a:lnTo>
                  <a:lnTo>
                    <a:pt x="130962" y="454190"/>
                  </a:lnTo>
                  <a:lnTo>
                    <a:pt x="99593" y="462153"/>
                  </a:lnTo>
                  <a:lnTo>
                    <a:pt x="66954" y="468122"/>
                  </a:lnTo>
                  <a:lnTo>
                    <a:pt x="33845" y="471817"/>
                  </a:lnTo>
                  <a:lnTo>
                    <a:pt x="0" y="473100"/>
                  </a:lnTo>
                  <a:lnTo>
                    <a:pt x="469" y="485711"/>
                  </a:lnTo>
                  <a:lnTo>
                    <a:pt x="12" y="498487"/>
                  </a:lnTo>
                  <a:lnTo>
                    <a:pt x="33870" y="499719"/>
                  </a:lnTo>
                  <a:lnTo>
                    <a:pt x="67030" y="503288"/>
                  </a:lnTo>
                  <a:lnTo>
                    <a:pt x="99695" y="509054"/>
                  </a:lnTo>
                  <a:lnTo>
                    <a:pt x="99999" y="509130"/>
                  </a:lnTo>
                  <a:lnTo>
                    <a:pt x="131610" y="516851"/>
                  </a:lnTo>
                  <a:lnTo>
                    <a:pt x="131914" y="516953"/>
                  </a:lnTo>
                  <a:lnTo>
                    <a:pt x="162433" y="526529"/>
                  </a:lnTo>
                  <a:lnTo>
                    <a:pt x="162750" y="526643"/>
                  </a:lnTo>
                  <a:lnTo>
                    <a:pt x="219837" y="550837"/>
                  </a:lnTo>
                  <a:lnTo>
                    <a:pt x="269659" y="580605"/>
                  </a:lnTo>
                  <a:lnTo>
                    <a:pt x="291401" y="597433"/>
                  </a:lnTo>
                  <a:lnTo>
                    <a:pt x="309664" y="614337"/>
                  </a:lnTo>
                  <a:lnTo>
                    <a:pt x="310057" y="614794"/>
                  </a:lnTo>
                  <a:lnTo>
                    <a:pt x="325323" y="632180"/>
                  </a:lnTo>
                  <a:lnTo>
                    <a:pt x="325716" y="632752"/>
                  </a:lnTo>
                  <a:lnTo>
                    <a:pt x="337756" y="650354"/>
                  </a:lnTo>
                  <a:lnTo>
                    <a:pt x="346773" y="668616"/>
                  </a:lnTo>
                  <a:lnTo>
                    <a:pt x="352247" y="686790"/>
                  </a:lnTo>
                  <a:lnTo>
                    <a:pt x="377774" y="686790"/>
                  </a:lnTo>
                  <a:lnTo>
                    <a:pt x="377659" y="685584"/>
                  </a:lnTo>
                  <a:lnTo>
                    <a:pt x="377266" y="681786"/>
                  </a:lnTo>
                  <a:lnTo>
                    <a:pt x="373583" y="669569"/>
                  </a:lnTo>
                  <a:lnTo>
                    <a:pt x="372999" y="667600"/>
                  </a:lnTo>
                  <a:lnTo>
                    <a:pt x="370484" y="659269"/>
                  </a:lnTo>
                  <a:lnTo>
                    <a:pt x="366445" y="651090"/>
                  </a:lnTo>
                  <a:lnTo>
                    <a:pt x="365683" y="649541"/>
                  </a:lnTo>
                  <a:lnTo>
                    <a:pt x="359740" y="637489"/>
                  </a:lnTo>
                  <a:lnTo>
                    <a:pt x="355676" y="631545"/>
                  </a:lnTo>
                  <a:lnTo>
                    <a:pt x="345427" y="616572"/>
                  </a:lnTo>
                  <a:lnTo>
                    <a:pt x="343039" y="613854"/>
                  </a:lnTo>
                  <a:lnTo>
                    <a:pt x="327977" y="596696"/>
                  </a:lnTo>
                  <a:lnTo>
                    <a:pt x="310286" y="580301"/>
                  </a:lnTo>
                  <a:lnTo>
                    <a:pt x="307441" y="577672"/>
                  </a:lnTo>
                  <a:lnTo>
                    <a:pt x="290855" y="564883"/>
                  </a:lnTo>
                  <a:lnTo>
                    <a:pt x="284353" y="559866"/>
                  </a:lnTo>
                  <a:lnTo>
                    <a:pt x="248729" y="537730"/>
                  </a:lnTo>
                  <a:lnTo>
                    <a:pt x="227469" y="526376"/>
                  </a:lnTo>
                  <a:lnTo>
                    <a:pt x="206641" y="516724"/>
                  </a:lnTo>
                  <a:lnTo>
                    <a:pt x="201866" y="514515"/>
                  </a:lnTo>
                  <a:lnTo>
                    <a:pt x="187464" y="508952"/>
                  </a:lnTo>
                  <a:lnTo>
                    <a:pt x="172897" y="503339"/>
                  </a:lnTo>
                  <a:lnTo>
                    <a:pt x="172593" y="503212"/>
                  </a:lnTo>
                  <a:lnTo>
                    <a:pt x="170815" y="502539"/>
                  </a:lnTo>
                  <a:lnTo>
                    <a:pt x="161912" y="499732"/>
                  </a:lnTo>
                  <a:lnTo>
                    <a:pt x="161696" y="499668"/>
                  </a:lnTo>
                  <a:lnTo>
                    <a:pt x="138417" y="492366"/>
                  </a:lnTo>
                  <a:lnTo>
                    <a:pt x="110578" y="485571"/>
                  </a:lnTo>
                  <a:lnTo>
                    <a:pt x="138544" y="478472"/>
                  </a:lnTo>
                  <a:lnTo>
                    <a:pt x="158851" y="471868"/>
                  </a:lnTo>
                  <a:lnTo>
                    <a:pt x="159067" y="471792"/>
                  </a:lnTo>
                  <a:lnTo>
                    <a:pt x="170141" y="468198"/>
                  </a:lnTo>
                  <a:lnTo>
                    <a:pt x="170535" y="468071"/>
                  </a:lnTo>
                  <a:lnTo>
                    <a:pt x="170954" y="467931"/>
                  </a:lnTo>
                  <a:lnTo>
                    <a:pt x="185153" y="462254"/>
                  </a:lnTo>
                  <a:lnTo>
                    <a:pt x="185597" y="462064"/>
                  </a:lnTo>
                  <a:lnTo>
                    <a:pt x="202018" y="455498"/>
                  </a:lnTo>
                  <a:lnTo>
                    <a:pt x="205219" y="453961"/>
                  </a:lnTo>
                  <a:lnTo>
                    <a:pt x="226136" y="443903"/>
                  </a:lnTo>
                  <a:lnTo>
                    <a:pt x="231482" y="441337"/>
                  </a:lnTo>
                  <a:lnTo>
                    <a:pt x="247726" y="432066"/>
                  </a:lnTo>
                  <a:lnTo>
                    <a:pt x="259067" y="425602"/>
                  </a:lnTo>
                  <a:lnTo>
                    <a:pt x="269405" y="418630"/>
                  </a:lnTo>
                  <a:lnTo>
                    <a:pt x="307619" y="389978"/>
                  </a:lnTo>
                  <a:lnTo>
                    <a:pt x="343166" y="352488"/>
                  </a:lnTo>
                  <a:lnTo>
                    <a:pt x="345554" y="349669"/>
                  </a:lnTo>
                  <a:lnTo>
                    <a:pt x="356006" y="333832"/>
                  </a:lnTo>
                  <a:lnTo>
                    <a:pt x="359829" y="328028"/>
                  </a:lnTo>
                  <a:lnTo>
                    <a:pt x="365404" y="316318"/>
                  </a:lnTo>
                  <a:lnTo>
                    <a:pt x="366141" y="314782"/>
                  </a:lnTo>
                  <a:lnTo>
                    <a:pt x="370535" y="305523"/>
                  </a:lnTo>
                  <a:lnTo>
                    <a:pt x="372884" y="297459"/>
                  </a:lnTo>
                  <a:lnTo>
                    <a:pt x="373443" y="295541"/>
                  </a:lnTo>
                  <a:lnTo>
                    <a:pt x="377278" y="282321"/>
                  </a:lnTo>
                  <a:lnTo>
                    <a:pt x="377647" y="278650"/>
                  </a:lnTo>
                  <a:lnTo>
                    <a:pt x="377875" y="276352"/>
                  </a:lnTo>
                  <a:lnTo>
                    <a:pt x="381368" y="240906"/>
                  </a:lnTo>
                  <a:lnTo>
                    <a:pt x="381482" y="239776"/>
                  </a:lnTo>
                  <a:lnTo>
                    <a:pt x="381825" y="238607"/>
                  </a:lnTo>
                  <a:lnTo>
                    <a:pt x="386727" y="221716"/>
                  </a:lnTo>
                  <a:lnTo>
                    <a:pt x="386994" y="220789"/>
                  </a:lnTo>
                  <a:lnTo>
                    <a:pt x="387464" y="219798"/>
                  </a:lnTo>
                  <a:lnTo>
                    <a:pt x="395706" y="202488"/>
                  </a:lnTo>
                  <a:lnTo>
                    <a:pt x="396062" y="201752"/>
                  </a:lnTo>
                  <a:lnTo>
                    <a:pt x="396582" y="200952"/>
                  </a:lnTo>
                  <a:lnTo>
                    <a:pt x="408152" y="183426"/>
                  </a:lnTo>
                  <a:lnTo>
                    <a:pt x="408533" y="182841"/>
                  </a:lnTo>
                  <a:lnTo>
                    <a:pt x="409067" y="182219"/>
                  </a:lnTo>
                  <a:lnTo>
                    <a:pt x="423824" y="164769"/>
                  </a:lnTo>
                  <a:lnTo>
                    <a:pt x="424205" y="164325"/>
                  </a:lnTo>
                  <a:lnTo>
                    <a:pt x="424726" y="163817"/>
                  </a:lnTo>
                  <a:lnTo>
                    <a:pt x="442493" y="146761"/>
                  </a:lnTo>
                  <a:lnTo>
                    <a:pt x="442861" y="146405"/>
                  </a:lnTo>
                  <a:lnTo>
                    <a:pt x="443369" y="145999"/>
                  </a:lnTo>
                  <a:lnTo>
                    <a:pt x="463880" y="129603"/>
                  </a:lnTo>
                  <a:lnTo>
                    <a:pt x="464235" y="129311"/>
                  </a:lnTo>
                  <a:lnTo>
                    <a:pt x="513715" y="98628"/>
                  </a:lnTo>
                  <a:lnTo>
                    <a:pt x="514045" y="98437"/>
                  </a:lnTo>
                  <a:lnTo>
                    <a:pt x="571093" y="73355"/>
                  </a:lnTo>
                  <a:lnTo>
                    <a:pt x="571893" y="73075"/>
                  </a:lnTo>
                  <a:lnTo>
                    <a:pt x="601916" y="63296"/>
                  </a:lnTo>
                  <a:lnTo>
                    <a:pt x="634936" y="55016"/>
                  </a:lnTo>
                  <a:lnTo>
                    <a:pt x="658469" y="51460"/>
                  </a:lnTo>
                  <a:lnTo>
                    <a:pt x="660565" y="75920"/>
                  </a:lnTo>
                  <a:lnTo>
                    <a:pt x="733247" y="3147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28432" y="3459806"/>
              <a:ext cx="1483995" cy="548640"/>
            </a:xfrm>
            <a:custGeom>
              <a:avLst/>
              <a:gdLst/>
              <a:ahLst/>
              <a:cxnLst/>
              <a:rect l="l" t="t" r="r" b="b"/>
              <a:pathLst>
                <a:path w="1483995" h="548639">
                  <a:moveTo>
                    <a:pt x="1483680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1483680" y="548639"/>
                  </a:lnTo>
                  <a:lnTo>
                    <a:pt x="148368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928432" y="3459806"/>
            <a:ext cx="1483995" cy="54864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447040" marR="395605" indent="-44450">
              <a:lnSpc>
                <a:spcPct val="101400"/>
              </a:lnSpc>
              <a:spcBef>
                <a:spcPts val="35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Cognitive Services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2231" y="3553967"/>
            <a:ext cx="362711" cy="36271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130194" y="2268219"/>
            <a:ext cx="2387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Azure</a:t>
            </a:r>
            <a:r>
              <a:rPr sz="2800" b="1" spc="-1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70C0"/>
                </a:solidFill>
                <a:latin typeface="Calibri"/>
                <a:cs typeface="Calibri"/>
              </a:rPr>
              <a:t>Services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76594" y="2034540"/>
            <a:ext cx="97091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400" b="1" spc="-20" dirty="0">
                <a:latin typeface="Calibri"/>
                <a:cs typeface="Calibri"/>
              </a:rPr>
              <a:t>Read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</a:tabLst>
            </a:pPr>
            <a:r>
              <a:rPr sz="1400" b="1" spc="-10" dirty="0">
                <a:latin typeface="Calibri"/>
                <a:cs typeface="Calibri"/>
              </a:rPr>
              <a:t>Interpret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76594" y="4905755"/>
            <a:ext cx="99186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400" b="1" spc="-10" dirty="0">
                <a:latin typeface="Calibri"/>
                <a:cs typeface="Calibri"/>
              </a:rPr>
              <a:t>Write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400" b="1" spc="-10" dirty="0">
                <a:latin typeface="Calibri"/>
                <a:cs typeface="Calibri"/>
              </a:rPr>
              <a:t>Generate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Natural</a:t>
            </a:r>
            <a:r>
              <a:rPr spc="185" dirty="0"/>
              <a:t> </a:t>
            </a:r>
            <a:r>
              <a:rPr dirty="0"/>
              <a:t>Language</a:t>
            </a:r>
            <a:r>
              <a:rPr spc="180" dirty="0"/>
              <a:t> </a:t>
            </a:r>
            <a:r>
              <a:rPr dirty="0"/>
              <a:t>Processing</a:t>
            </a:r>
            <a:r>
              <a:rPr spc="175" dirty="0"/>
              <a:t> </a:t>
            </a:r>
            <a:r>
              <a:rPr dirty="0"/>
              <a:t>(NLP)</a:t>
            </a:r>
            <a:r>
              <a:rPr spc="185" dirty="0"/>
              <a:t> </a:t>
            </a:r>
            <a:r>
              <a:rPr dirty="0"/>
              <a:t>in</a:t>
            </a:r>
            <a:r>
              <a:rPr spc="175" dirty="0"/>
              <a:t> </a:t>
            </a:r>
            <a:r>
              <a:rPr dirty="0"/>
              <a:t>AI</a:t>
            </a:r>
            <a:r>
              <a:rPr spc="190" dirty="0"/>
              <a:t> </a:t>
            </a:r>
            <a:r>
              <a:rPr dirty="0"/>
              <a:t>–</a:t>
            </a:r>
            <a:r>
              <a:rPr spc="190" dirty="0"/>
              <a:t> </a:t>
            </a:r>
            <a:r>
              <a:rPr spc="-25" dirty="0"/>
              <a:t>NLU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63611" y="3504458"/>
            <a:ext cx="777240" cy="777240"/>
            <a:chOff x="6463611" y="3504458"/>
            <a:chExt cx="777240" cy="7772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9191" y="3532631"/>
              <a:ext cx="725423" cy="7223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77899" y="3518745"/>
              <a:ext cx="748665" cy="748665"/>
            </a:xfrm>
            <a:custGeom>
              <a:avLst/>
              <a:gdLst/>
              <a:ahLst/>
              <a:cxnLst/>
              <a:rect l="l" t="t" r="r" b="b"/>
              <a:pathLst>
                <a:path w="748665" h="748664">
                  <a:moveTo>
                    <a:pt x="0" y="0"/>
                  </a:moveTo>
                  <a:lnTo>
                    <a:pt x="748575" y="0"/>
                  </a:lnTo>
                  <a:lnTo>
                    <a:pt x="748575" y="748575"/>
                  </a:lnTo>
                  <a:lnTo>
                    <a:pt x="0" y="74857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237808" y="2928894"/>
            <a:ext cx="683260" cy="295275"/>
            <a:chOff x="7237808" y="2928894"/>
            <a:chExt cx="683260" cy="295275"/>
          </a:xfrm>
        </p:grpSpPr>
        <p:sp>
          <p:nvSpPr>
            <p:cNvPr id="7" name="object 7"/>
            <p:cNvSpPr/>
            <p:nvPr/>
          </p:nvSpPr>
          <p:spPr>
            <a:xfrm>
              <a:off x="7244158" y="2935245"/>
              <a:ext cx="670560" cy="282575"/>
            </a:xfrm>
            <a:custGeom>
              <a:avLst/>
              <a:gdLst/>
              <a:ahLst/>
              <a:cxnLst/>
              <a:rect l="l" t="t" r="r" b="b"/>
              <a:pathLst>
                <a:path w="670559" h="282575">
                  <a:moveTo>
                    <a:pt x="529116" y="0"/>
                  </a:moveTo>
                  <a:lnTo>
                    <a:pt x="529116" y="70596"/>
                  </a:lnTo>
                  <a:lnTo>
                    <a:pt x="0" y="70596"/>
                  </a:lnTo>
                  <a:lnTo>
                    <a:pt x="0" y="211790"/>
                  </a:lnTo>
                  <a:lnTo>
                    <a:pt x="529116" y="211790"/>
                  </a:lnTo>
                  <a:lnTo>
                    <a:pt x="529116" y="282387"/>
                  </a:lnTo>
                  <a:lnTo>
                    <a:pt x="670309" y="141193"/>
                  </a:lnTo>
                  <a:lnTo>
                    <a:pt x="529116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44158" y="2935244"/>
              <a:ext cx="670560" cy="282575"/>
            </a:xfrm>
            <a:custGeom>
              <a:avLst/>
              <a:gdLst/>
              <a:ahLst/>
              <a:cxnLst/>
              <a:rect l="l" t="t" r="r" b="b"/>
              <a:pathLst>
                <a:path w="670559" h="282575">
                  <a:moveTo>
                    <a:pt x="529116" y="282388"/>
                  </a:moveTo>
                  <a:lnTo>
                    <a:pt x="529116" y="211790"/>
                  </a:lnTo>
                  <a:lnTo>
                    <a:pt x="0" y="211790"/>
                  </a:lnTo>
                  <a:lnTo>
                    <a:pt x="0" y="70596"/>
                  </a:lnTo>
                  <a:lnTo>
                    <a:pt x="529116" y="70596"/>
                  </a:lnTo>
                  <a:lnTo>
                    <a:pt x="529116" y="0"/>
                  </a:lnTo>
                  <a:lnTo>
                    <a:pt x="670310" y="141194"/>
                  </a:lnTo>
                  <a:lnTo>
                    <a:pt x="529116" y="28238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457844" y="4649862"/>
            <a:ext cx="777240" cy="777240"/>
            <a:chOff x="6457844" y="4649862"/>
            <a:chExt cx="777240" cy="7772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6143" y="4675631"/>
              <a:ext cx="722376" cy="7254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72132" y="4664149"/>
              <a:ext cx="748665" cy="748665"/>
            </a:xfrm>
            <a:custGeom>
              <a:avLst/>
              <a:gdLst/>
              <a:ahLst/>
              <a:cxnLst/>
              <a:rect l="l" t="t" r="r" b="b"/>
              <a:pathLst>
                <a:path w="748665" h="748664">
                  <a:moveTo>
                    <a:pt x="0" y="0"/>
                  </a:moveTo>
                  <a:lnTo>
                    <a:pt x="748575" y="0"/>
                  </a:lnTo>
                  <a:lnTo>
                    <a:pt x="748575" y="748575"/>
                  </a:lnTo>
                  <a:lnTo>
                    <a:pt x="0" y="74857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701190" y="2660703"/>
            <a:ext cx="1374140" cy="496570"/>
            <a:chOff x="4701190" y="2660703"/>
            <a:chExt cx="1374140" cy="49657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06696" y="2697479"/>
              <a:ext cx="1139952" cy="39319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710715" y="2670228"/>
              <a:ext cx="1355090" cy="477520"/>
            </a:xfrm>
            <a:custGeom>
              <a:avLst/>
              <a:gdLst/>
              <a:ahLst/>
              <a:cxnLst/>
              <a:rect l="l" t="t" r="r" b="b"/>
              <a:pathLst>
                <a:path w="1355089" h="477519">
                  <a:moveTo>
                    <a:pt x="0" y="0"/>
                  </a:moveTo>
                  <a:lnTo>
                    <a:pt x="1354591" y="0"/>
                  </a:lnTo>
                  <a:lnTo>
                    <a:pt x="1354591" y="477229"/>
                  </a:lnTo>
                  <a:lnTo>
                    <a:pt x="0" y="47722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819756" y="4134143"/>
            <a:ext cx="4222115" cy="1224280"/>
            <a:chOff x="1819756" y="4134143"/>
            <a:chExt cx="4222115" cy="122428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0344" y="5087112"/>
              <a:ext cx="3447288" cy="2499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26106" y="4140493"/>
              <a:ext cx="4209415" cy="850265"/>
            </a:xfrm>
            <a:custGeom>
              <a:avLst/>
              <a:gdLst/>
              <a:ahLst/>
              <a:cxnLst/>
              <a:rect l="l" t="t" r="r" b="b"/>
              <a:pathLst>
                <a:path w="4209415" h="850264">
                  <a:moveTo>
                    <a:pt x="0" y="141704"/>
                  </a:moveTo>
                  <a:lnTo>
                    <a:pt x="7224" y="96915"/>
                  </a:lnTo>
                  <a:lnTo>
                    <a:pt x="27340" y="58015"/>
                  </a:lnTo>
                  <a:lnTo>
                    <a:pt x="58015" y="27340"/>
                  </a:lnTo>
                  <a:lnTo>
                    <a:pt x="96914" y="7224"/>
                  </a:lnTo>
                  <a:lnTo>
                    <a:pt x="141704" y="0"/>
                  </a:lnTo>
                  <a:lnTo>
                    <a:pt x="4067312" y="0"/>
                  </a:lnTo>
                  <a:lnTo>
                    <a:pt x="4112101" y="7224"/>
                  </a:lnTo>
                  <a:lnTo>
                    <a:pt x="4151001" y="27340"/>
                  </a:lnTo>
                  <a:lnTo>
                    <a:pt x="4181676" y="58015"/>
                  </a:lnTo>
                  <a:lnTo>
                    <a:pt x="4201792" y="96915"/>
                  </a:lnTo>
                  <a:lnTo>
                    <a:pt x="4209017" y="141704"/>
                  </a:lnTo>
                  <a:lnTo>
                    <a:pt x="4209017" y="708497"/>
                  </a:lnTo>
                  <a:lnTo>
                    <a:pt x="4201792" y="753286"/>
                  </a:lnTo>
                  <a:lnTo>
                    <a:pt x="4181676" y="792186"/>
                  </a:lnTo>
                  <a:lnTo>
                    <a:pt x="4151001" y="822861"/>
                  </a:lnTo>
                  <a:lnTo>
                    <a:pt x="4112101" y="842977"/>
                  </a:lnTo>
                  <a:lnTo>
                    <a:pt x="4067312" y="850202"/>
                  </a:lnTo>
                  <a:lnTo>
                    <a:pt x="141704" y="850202"/>
                  </a:lnTo>
                  <a:lnTo>
                    <a:pt x="96914" y="842977"/>
                  </a:lnTo>
                  <a:lnTo>
                    <a:pt x="58015" y="822861"/>
                  </a:lnTo>
                  <a:lnTo>
                    <a:pt x="27340" y="792186"/>
                  </a:lnTo>
                  <a:lnTo>
                    <a:pt x="7224" y="753286"/>
                  </a:lnTo>
                  <a:lnTo>
                    <a:pt x="0" y="708497"/>
                  </a:lnTo>
                  <a:lnTo>
                    <a:pt x="0" y="141704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26106" y="5020177"/>
              <a:ext cx="4209415" cy="331470"/>
            </a:xfrm>
            <a:custGeom>
              <a:avLst/>
              <a:gdLst/>
              <a:ahLst/>
              <a:cxnLst/>
              <a:rect l="l" t="t" r="r" b="b"/>
              <a:pathLst>
                <a:path w="4209415" h="331470">
                  <a:moveTo>
                    <a:pt x="0" y="55227"/>
                  </a:moveTo>
                  <a:lnTo>
                    <a:pt x="4340" y="33730"/>
                  </a:lnTo>
                  <a:lnTo>
                    <a:pt x="16175" y="16175"/>
                  </a:lnTo>
                  <a:lnTo>
                    <a:pt x="33730" y="4340"/>
                  </a:lnTo>
                  <a:lnTo>
                    <a:pt x="55227" y="0"/>
                  </a:lnTo>
                  <a:lnTo>
                    <a:pt x="4153790" y="0"/>
                  </a:lnTo>
                  <a:lnTo>
                    <a:pt x="4175286" y="4340"/>
                  </a:lnTo>
                  <a:lnTo>
                    <a:pt x="4192841" y="16175"/>
                  </a:lnTo>
                  <a:lnTo>
                    <a:pt x="4204677" y="33730"/>
                  </a:lnTo>
                  <a:lnTo>
                    <a:pt x="4209017" y="55227"/>
                  </a:lnTo>
                  <a:lnTo>
                    <a:pt x="4209017" y="276122"/>
                  </a:lnTo>
                  <a:lnTo>
                    <a:pt x="4204677" y="297619"/>
                  </a:lnTo>
                  <a:lnTo>
                    <a:pt x="4192841" y="315174"/>
                  </a:lnTo>
                  <a:lnTo>
                    <a:pt x="4175286" y="327009"/>
                  </a:lnTo>
                  <a:lnTo>
                    <a:pt x="4153790" y="331350"/>
                  </a:lnTo>
                  <a:lnTo>
                    <a:pt x="55227" y="331350"/>
                  </a:lnTo>
                  <a:lnTo>
                    <a:pt x="33730" y="327009"/>
                  </a:lnTo>
                  <a:lnTo>
                    <a:pt x="16175" y="315174"/>
                  </a:lnTo>
                  <a:lnTo>
                    <a:pt x="4340" y="297619"/>
                  </a:lnTo>
                  <a:lnTo>
                    <a:pt x="0" y="276122"/>
                  </a:lnTo>
                  <a:lnTo>
                    <a:pt x="0" y="55227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819756" y="5426908"/>
            <a:ext cx="4222115" cy="1163320"/>
            <a:chOff x="1819756" y="5426908"/>
            <a:chExt cx="4222115" cy="116332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6816" y="5480304"/>
              <a:ext cx="3986784" cy="11033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26106" y="5433258"/>
              <a:ext cx="4209415" cy="1150620"/>
            </a:xfrm>
            <a:custGeom>
              <a:avLst/>
              <a:gdLst/>
              <a:ahLst/>
              <a:cxnLst/>
              <a:rect l="l" t="t" r="r" b="b"/>
              <a:pathLst>
                <a:path w="4209415" h="1150620">
                  <a:moveTo>
                    <a:pt x="0" y="191739"/>
                  </a:moveTo>
                  <a:lnTo>
                    <a:pt x="5063" y="147775"/>
                  </a:lnTo>
                  <a:lnTo>
                    <a:pt x="19488" y="107417"/>
                  </a:lnTo>
                  <a:lnTo>
                    <a:pt x="42123" y="71816"/>
                  </a:lnTo>
                  <a:lnTo>
                    <a:pt x="71816" y="42123"/>
                  </a:lnTo>
                  <a:lnTo>
                    <a:pt x="107417" y="19488"/>
                  </a:lnTo>
                  <a:lnTo>
                    <a:pt x="147775" y="5063"/>
                  </a:lnTo>
                  <a:lnTo>
                    <a:pt x="191739" y="0"/>
                  </a:lnTo>
                  <a:lnTo>
                    <a:pt x="4017277" y="0"/>
                  </a:lnTo>
                  <a:lnTo>
                    <a:pt x="4061241" y="5063"/>
                  </a:lnTo>
                  <a:lnTo>
                    <a:pt x="4101599" y="19488"/>
                  </a:lnTo>
                  <a:lnTo>
                    <a:pt x="4137200" y="42123"/>
                  </a:lnTo>
                  <a:lnTo>
                    <a:pt x="4166893" y="71816"/>
                  </a:lnTo>
                  <a:lnTo>
                    <a:pt x="4189528" y="107417"/>
                  </a:lnTo>
                  <a:lnTo>
                    <a:pt x="4203953" y="147775"/>
                  </a:lnTo>
                  <a:lnTo>
                    <a:pt x="4209017" y="191739"/>
                  </a:lnTo>
                  <a:lnTo>
                    <a:pt x="4209017" y="958681"/>
                  </a:lnTo>
                  <a:lnTo>
                    <a:pt x="4203953" y="1002645"/>
                  </a:lnTo>
                  <a:lnTo>
                    <a:pt x="4189528" y="1043003"/>
                  </a:lnTo>
                  <a:lnTo>
                    <a:pt x="4166893" y="1078604"/>
                  </a:lnTo>
                  <a:lnTo>
                    <a:pt x="4137200" y="1108297"/>
                  </a:lnTo>
                  <a:lnTo>
                    <a:pt x="4101599" y="1130932"/>
                  </a:lnTo>
                  <a:lnTo>
                    <a:pt x="4061241" y="1145357"/>
                  </a:lnTo>
                  <a:lnTo>
                    <a:pt x="4017277" y="1150421"/>
                  </a:lnTo>
                  <a:lnTo>
                    <a:pt x="191739" y="1150421"/>
                  </a:lnTo>
                  <a:lnTo>
                    <a:pt x="147775" y="1145357"/>
                  </a:lnTo>
                  <a:lnTo>
                    <a:pt x="107417" y="1130932"/>
                  </a:lnTo>
                  <a:lnTo>
                    <a:pt x="71816" y="1108297"/>
                  </a:lnTo>
                  <a:lnTo>
                    <a:pt x="42123" y="1078604"/>
                  </a:lnTo>
                  <a:lnTo>
                    <a:pt x="19488" y="1043003"/>
                  </a:lnTo>
                  <a:lnTo>
                    <a:pt x="5063" y="1002645"/>
                  </a:lnTo>
                  <a:lnTo>
                    <a:pt x="0" y="958681"/>
                  </a:lnTo>
                  <a:lnTo>
                    <a:pt x="0" y="191739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701164" y="1192146"/>
          <a:ext cx="10826749" cy="545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9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R="571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5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Text</a:t>
                      </a:r>
                      <a:r>
                        <a:rPr sz="2400" spc="-7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Interpretation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Speech</a:t>
                      </a:r>
                      <a:r>
                        <a:rPr sz="2400" spc="-3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Recognition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376555" indent="-285115">
                        <a:lnSpc>
                          <a:spcPct val="100000"/>
                        </a:lnSpc>
                        <a:spcBef>
                          <a:spcPts val="259"/>
                        </a:spcBef>
                        <a:buFont typeface="Arial"/>
                        <a:buChar char="•"/>
                        <a:tabLst>
                          <a:tab pos="376555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Analyze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interpret</a:t>
                      </a:r>
                      <a:r>
                        <a:rPr sz="1800" spc="-3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text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documents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89890" indent="-285750">
                        <a:lnSpc>
                          <a:spcPct val="100000"/>
                        </a:lnSpc>
                        <a:spcBef>
                          <a:spcPts val="259"/>
                        </a:spcBef>
                        <a:buFont typeface="Arial"/>
                        <a:buChar char="•"/>
                        <a:tabLst>
                          <a:tab pos="389890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Interpret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spoken</a:t>
                      </a:r>
                      <a:r>
                        <a:rPr sz="1800" spc="-4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language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7485">
                <a:tc>
                  <a:txBody>
                    <a:bodyPr/>
                    <a:lstStyle/>
                    <a:p>
                      <a:pPr marL="143510" marR="3183890" algn="just">
                        <a:lnSpc>
                          <a:spcPct val="94500"/>
                        </a:lnSpc>
                        <a:spcBef>
                          <a:spcPts val="905"/>
                        </a:spcBef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Fantastic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castle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beautiful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gardens 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Larnach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Castle,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Dunedin,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Zealand 16/12/2015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L="143510" marR="109220">
                        <a:lnSpc>
                          <a:spcPct val="95000"/>
                        </a:lnSpc>
                        <a:spcBef>
                          <a:spcPts val="45"/>
                        </a:spcBef>
                      </a:pPr>
                      <a:r>
                        <a:rPr sz="1100" i="1" spc="-20" dirty="0">
                          <a:latin typeface="Calibri"/>
                          <a:cs typeface="Calibri"/>
                        </a:rPr>
                        <a:t>This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unique</a:t>
                      </a:r>
                      <a:r>
                        <a:rPr sz="1100" i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place</a:t>
                      </a:r>
                      <a:r>
                        <a:rPr sz="1100" i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 more</a:t>
                      </a:r>
                      <a:r>
                        <a:rPr sz="1100" i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than</a:t>
                      </a:r>
                      <a:r>
                        <a:rPr sz="1100" i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hundred</a:t>
                      </a:r>
                      <a:r>
                        <a:rPr sz="1100" i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100" i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forty years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history.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It's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called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New Zealand's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Castle.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It's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35" dirty="0">
                          <a:latin typeface="Calibri"/>
                          <a:cs typeface="Calibri"/>
                        </a:rPr>
                        <a:t>must-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see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place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Dunedin.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stayed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night.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really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enjoyed</a:t>
                      </a:r>
                      <a:r>
                        <a:rPr sz="1100" i="1" spc="5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our stay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Larnach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Castle.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Clean rooms,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good service,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amazing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location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incredible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views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Otago Harbour.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 The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dinner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was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fantastic.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also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really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enjoyed exploring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 gardens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25" dirty="0">
                          <a:latin typeface="Calibri"/>
                          <a:cs typeface="Calibri"/>
                        </a:rPr>
                        <a:t>and flowers.</a:t>
                      </a:r>
                      <a:r>
                        <a:rPr sz="1100" i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It's</a:t>
                      </a:r>
                      <a:r>
                        <a:rPr sz="1100" i="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100" i="1" spc="-30" dirty="0">
                          <a:latin typeface="Calibri"/>
                          <a:cs typeface="Calibri"/>
                        </a:rPr>
                        <a:t>unforgettable</a:t>
                      </a:r>
                      <a:r>
                        <a:rPr sz="1100" i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i="1" spc="-10" dirty="0">
                          <a:latin typeface="Calibri"/>
                          <a:cs typeface="Calibri"/>
                        </a:rPr>
                        <a:t>visit.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26084">
                        <a:lnSpc>
                          <a:spcPct val="100000"/>
                        </a:lnSpc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Audio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518795">
                        <a:lnSpc>
                          <a:spcPct val="100000"/>
                        </a:lnSpc>
                      </a:pPr>
                      <a:r>
                        <a:rPr sz="1800" b="1" spc="-20" dirty="0">
                          <a:latin typeface="Calibri"/>
                          <a:cs typeface="Calibri"/>
                        </a:rPr>
                        <a:t>Text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318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“Hello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everyone.”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8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15290" marR="8699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“To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be?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question.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Whether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TIS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nobler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mind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suffer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slings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arrows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outrageous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fortune,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take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arms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against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sea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troubles,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by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opposing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them.”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2655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Key</a:t>
                      </a:r>
                      <a:r>
                        <a:rPr sz="12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Phrases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515">
                <a:tc>
                  <a:txBody>
                    <a:bodyPr/>
                    <a:lstStyle/>
                    <a:p>
                      <a:pPr marL="181610">
                        <a:lnSpc>
                          <a:spcPts val="1425"/>
                        </a:lnSpc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Determine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18161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200" b="1" spc="-10" dirty="0">
                          <a:latin typeface="Calibri"/>
                          <a:cs typeface="Calibri"/>
                        </a:rPr>
                        <a:t>Sentiment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4595">
                <a:tc>
                  <a:txBody>
                    <a:bodyPr/>
                    <a:lstStyle/>
                    <a:p>
                      <a:pPr marL="181610" marR="4307205">
                        <a:lnSpc>
                          <a:spcPct val="103299"/>
                        </a:lnSpc>
                        <a:spcBef>
                          <a:spcPts val="325"/>
                        </a:spcBef>
                      </a:pPr>
                      <a:r>
                        <a:rPr sz="1200" b="1" dirty="0">
                          <a:latin typeface="Calibri"/>
                          <a:cs typeface="Calibri"/>
                        </a:rPr>
                        <a:t>Extract</a:t>
                      </a:r>
                      <a:r>
                        <a:rPr sz="12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latin typeface="Calibri"/>
                          <a:cs typeface="Calibri"/>
                        </a:rPr>
                        <a:t>Known Entities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75104" y="4181855"/>
            <a:ext cx="896112" cy="7772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66872" y="4166615"/>
            <a:ext cx="886968" cy="81686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70832" y="4184903"/>
            <a:ext cx="1063752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701164" y="1192146"/>
          <a:ext cx="10798810" cy="5457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8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94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Commands</a:t>
                      </a:r>
                      <a:r>
                        <a:rPr sz="2400" spc="-5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Interpretation</a:t>
                      </a:r>
                      <a:r>
                        <a:rPr sz="2400" spc="-45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2400" spc="-5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Intent</a:t>
                      </a:r>
                      <a:r>
                        <a:rPr sz="2400" spc="-5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Recognition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377190" marR="538480" indent="-285750">
                        <a:lnSpc>
                          <a:spcPts val="2110"/>
                        </a:lnSpc>
                        <a:spcBef>
                          <a:spcPts val="370"/>
                        </a:spcBef>
                        <a:buFont typeface="Arial"/>
                        <a:buChar char="•"/>
                        <a:tabLst>
                          <a:tab pos="377190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Interpret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commands</a:t>
                      </a:r>
                      <a:r>
                        <a:rPr sz="1800" spc="-5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determine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appropriate actions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2F52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3520">
                <a:tc>
                  <a:txBody>
                    <a:bodyPr/>
                    <a:lstStyle/>
                    <a:p>
                      <a:pPr marL="795655" indent="-146685">
                        <a:lnSpc>
                          <a:spcPts val="1885"/>
                        </a:lnSpc>
                        <a:spcBef>
                          <a:spcPts val="935"/>
                        </a:spcBef>
                        <a:buChar char="*"/>
                        <a:tabLst>
                          <a:tab pos="7956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Please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door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795655" indent="-146685">
                        <a:lnSpc>
                          <a:spcPts val="1885"/>
                        </a:lnSpc>
                        <a:buChar char="*"/>
                        <a:tabLst>
                          <a:tab pos="7956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Could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gate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795655" indent="-146685">
                        <a:lnSpc>
                          <a:spcPts val="1885"/>
                        </a:lnSpc>
                        <a:spcBef>
                          <a:spcPts val="1510"/>
                        </a:spcBef>
                        <a:buChar char="*"/>
                        <a:tabLst>
                          <a:tab pos="7956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Please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close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gate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795655" indent="-146685">
                        <a:lnSpc>
                          <a:spcPts val="1885"/>
                        </a:lnSpc>
                        <a:buChar char="*"/>
                        <a:tabLst>
                          <a:tab pos="7956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Could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close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door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  <a:buFont typeface="Calibri"/>
                        <a:buChar char="*"/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95655" indent="-146685">
                        <a:lnSpc>
                          <a:spcPts val="1885"/>
                        </a:lnSpc>
                        <a:buChar char="*"/>
                        <a:tabLst>
                          <a:tab pos="795655" algn="l"/>
                        </a:tabLst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Turn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light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please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795655" indent="-146685">
                        <a:lnSpc>
                          <a:spcPts val="1885"/>
                        </a:lnSpc>
                        <a:buChar char="*"/>
                        <a:tabLst>
                          <a:tab pos="7956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Please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switch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lamp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on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795655" indent="-146685">
                        <a:lnSpc>
                          <a:spcPts val="1885"/>
                        </a:lnSpc>
                        <a:spcBef>
                          <a:spcPts val="1345"/>
                        </a:spcBef>
                        <a:buChar char="*"/>
                        <a:tabLst>
                          <a:tab pos="795655" algn="l"/>
                        </a:tabLst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Turn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off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light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please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795655" indent="-146685">
                        <a:lnSpc>
                          <a:spcPts val="1885"/>
                        </a:lnSpc>
                        <a:buChar char="*"/>
                        <a:tabLst>
                          <a:tab pos="7956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Please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turn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lamp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off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795655" indent="-146685">
                        <a:lnSpc>
                          <a:spcPts val="1885"/>
                        </a:lnSpc>
                        <a:spcBef>
                          <a:spcPts val="1320"/>
                        </a:spcBef>
                        <a:buChar char="*"/>
                        <a:tabLst>
                          <a:tab pos="7956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Switch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fan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please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795655" indent="-146685">
                        <a:lnSpc>
                          <a:spcPts val="1885"/>
                        </a:lnSpc>
                        <a:buChar char="*"/>
                        <a:tabLst>
                          <a:tab pos="7956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Please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turn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AC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on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795655" indent="-146685">
                        <a:lnSpc>
                          <a:spcPts val="1885"/>
                        </a:lnSpc>
                        <a:spcBef>
                          <a:spcPts val="790"/>
                        </a:spcBef>
                        <a:buChar char="*"/>
                        <a:tabLst>
                          <a:tab pos="7956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Switch</a:t>
                      </a:r>
                      <a:r>
                        <a:rPr sz="16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off</a:t>
                      </a:r>
                      <a:r>
                        <a:rPr sz="16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fan</a:t>
                      </a:r>
                      <a:r>
                        <a:rPr sz="1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please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795655" indent="-146685">
                        <a:lnSpc>
                          <a:spcPts val="1885"/>
                        </a:lnSpc>
                        <a:buChar char="*"/>
                        <a:tabLst>
                          <a:tab pos="795655" algn="l"/>
                        </a:tabLst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Please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turn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AC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off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874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Natural</a:t>
            </a:r>
            <a:r>
              <a:rPr spc="175" dirty="0"/>
              <a:t> </a:t>
            </a:r>
            <a:r>
              <a:rPr dirty="0"/>
              <a:t>Language</a:t>
            </a:r>
            <a:r>
              <a:rPr spc="170" dirty="0"/>
              <a:t> </a:t>
            </a:r>
            <a:r>
              <a:rPr dirty="0"/>
              <a:t>Processing</a:t>
            </a:r>
            <a:r>
              <a:rPr spc="165" dirty="0"/>
              <a:t> </a:t>
            </a:r>
            <a:r>
              <a:rPr dirty="0"/>
              <a:t>(NLP)</a:t>
            </a:r>
            <a:r>
              <a:rPr spc="175" dirty="0"/>
              <a:t> </a:t>
            </a:r>
            <a:r>
              <a:rPr dirty="0"/>
              <a:t>in</a:t>
            </a:r>
            <a:r>
              <a:rPr spc="165" dirty="0"/>
              <a:t> </a:t>
            </a:r>
            <a:r>
              <a:rPr dirty="0"/>
              <a:t>AI</a:t>
            </a:r>
            <a:r>
              <a:rPr spc="185" dirty="0"/>
              <a:t> </a:t>
            </a:r>
            <a:r>
              <a:rPr dirty="0"/>
              <a:t>–</a:t>
            </a:r>
            <a:r>
              <a:rPr spc="175" dirty="0"/>
              <a:t> </a:t>
            </a:r>
            <a:r>
              <a:rPr dirty="0"/>
              <a:t>Intent</a:t>
            </a:r>
            <a:r>
              <a:rPr spc="165" dirty="0"/>
              <a:t> </a:t>
            </a:r>
            <a:r>
              <a:rPr spc="-10" dirty="0"/>
              <a:t>Recognition</a:t>
            </a:r>
          </a:p>
        </p:txBody>
      </p:sp>
      <p:sp>
        <p:nvSpPr>
          <p:cNvPr id="4" name="object 4"/>
          <p:cNvSpPr/>
          <p:nvPr/>
        </p:nvSpPr>
        <p:spPr>
          <a:xfrm>
            <a:off x="4729644" y="6057744"/>
            <a:ext cx="479425" cy="443230"/>
          </a:xfrm>
          <a:custGeom>
            <a:avLst/>
            <a:gdLst/>
            <a:ahLst/>
            <a:cxnLst/>
            <a:rect l="l" t="t" r="r" b="b"/>
            <a:pathLst>
              <a:path w="479425" h="443229">
                <a:moveTo>
                  <a:pt x="372201" y="234853"/>
                </a:moveTo>
                <a:lnTo>
                  <a:pt x="360040" y="235167"/>
                </a:lnTo>
                <a:lnTo>
                  <a:pt x="346878" y="236281"/>
                </a:lnTo>
                <a:lnTo>
                  <a:pt x="332676" y="238245"/>
                </a:lnTo>
                <a:lnTo>
                  <a:pt x="328484" y="250737"/>
                </a:lnTo>
                <a:lnTo>
                  <a:pt x="322135" y="261166"/>
                </a:lnTo>
                <a:lnTo>
                  <a:pt x="314349" y="270220"/>
                </a:lnTo>
                <a:lnTo>
                  <a:pt x="305844" y="278587"/>
                </a:lnTo>
                <a:lnTo>
                  <a:pt x="267513" y="289590"/>
                </a:lnTo>
                <a:lnTo>
                  <a:pt x="267453" y="317554"/>
                </a:lnTo>
                <a:lnTo>
                  <a:pt x="264158" y="356521"/>
                </a:lnTo>
                <a:lnTo>
                  <a:pt x="252957" y="396863"/>
                </a:lnTo>
                <a:lnTo>
                  <a:pt x="229179" y="428953"/>
                </a:lnTo>
                <a:lnTo>
                  <a:pt x="239938" y="432166"/>
                </a:lnTo>
                <a:lnTo>
                  <a:pt x="268186" y="438453"/>
                </a:lnTo>
                <a:lnTo>
                  <a:pt x="307960" y="442812"/>
                </a:lnTo>
                <a:lnTo>
                  <a:pt x="353294" y="440241"/>
                </a:lnTo>
                <a:lnTo>
                  <a:pt x="398223" y="425739"/>
                </a:lnTo>
                <a:lnTo>
                  <a:pt x="436782" y="394304"/>
                </a:lnTo>
                <a:lnTo>
                  <a:pt x="463006" y="340935"/>
                </a:lnTo>
                <a:lnTo>
                  <a:pt x="464652" y="325450"/>
                </a:lnTo>
                <a:lnTo>
                  <a:pt x="460756" y="290862"/>
                </a:lnTo>
                <a:lnTo>
                  <a:pt x="438083" y="254898"/>
                </a:lnTo>
                <a:lnTo>
                  <a:pt x="383399" y="235286"/>
                </a:lnTo>
                <a:lnTo>
                  <a:pt x="372201" y="234853"/>
                </a:lnTo>
                <a:close/>
              </a:path>
              <a:path w="479425" h="443229">
                <a:moveTo>
                  <a:pt x="259941" y="164471"/>
                </a:moveTo>
                <a:lnTo>
                  <a:pt x="239145" y="168556"/>
                </a:lnTo>
                <a:lnTo>
                  <a:pt x="222162" y="179696"/>
                </a:lnTo>
                <a:lnTo>
                  <a:pt x="210712" y="196218"/>
                </a:lnTo>
                <a:lnTo>
                  <a:pt x="206513" y="216451"/>
                </a:lnTo>
                <a:lnTo>
                  <a:pt x="210712" y="236683"/>
                </a:lnTo>
                <a:lnTo>
                  <a:pt x="222162" y="253205"/>
                </a:lnTo>
                <a:lnTo>
                  <a:pt x="239145" y="264345"/>
                </a:lnTo>
                <a:lnTo>
                  <a:pt x="259941" y="268429"/>
                </a:lnTo>
                <a:lnTo>
                  <a:pt x="280737" y="264345"/>
                </a:lnTo>
                <a:lnTo>
                  <a:pt x="297720" y="253205"/>
                </a:lnTo>
                <a:lnTo>
                  <a:pt x="309170" y="236683"/>
                </a:lnTo>
                <a:lnTo>
                  <a:pt x="313369" y="216451"/>
                </a:lnTo>
                <a:lnTo>
                  <a:pt x="309170" y="196218"/>
                </a:lnTo>
                <a:lnTo>
                  <a:pt x="297720" y="179696"/>
                </a:lnTo>
                <a:lnTo>
                  <a:pt x="280737" y="168556"/>
                </a:lnTo>
                <a:lnTo>
                  <a:pt x="259941" y="164471"/>
                </a:lnTo>
                <a:close/>
              </a:path>
              <a:path w="479425" h="443229">
                <a:moveTo>
                  <a:pt x="477534" y="145578"/>
                </a:moveTo>
                <a:lnTo>
                  <a:pt x="275605" y="145578"/>
                </a:lnTo>
                <a:lnTo>
                  <a:pt x="288000" y="148209"/>
                </a:lnTo>
                <a:lnTo>
                  <a:pt x="299676" y="153583"/>
                </a:lnTo>
                <a:lnTo>
                  <a:pt x="325724" y="185718"/>
                </a:lnTo>
                <a:lnTo>
                  <a:pt x="328718" y="193951"/>
                </a:lnTo>
                <a:lnTo>
                  <a:pt x="355843" y="186232"/>
                </a:lnTo>
                <a:lnTo>
                  <a:pt x="396262" y="178856"/>
                </a:lnTo>
                <a:lnTo>
                  <a:pt x="478936" y="178856"/>
                </a:lnTo>
                <a:lnTo>
                  <a:pt x="478802" y="155476"/>
                </a:lnTo>
                <a:lnTo>
                  <a:pt x="477534" y="145578"/>
                </a:lnTo>
                <a:close/>
              </a:path>
              <a:path w="479425" h="443229">
                <a:moveTo>
                  <a:pt x="478936" y="178856"/>
                </a:moveTo>
                <a:lnTo>
                  <a:pt x="396262" y="178856"/>
                </a:lnTo>
                <a:lnTo>
                  <a:pt x="440274" y="179028"/>
                </a:lnTo>
                <a:lnTo>
                  <a:pt x="478178" y="193951"/>
                </a:lnTo>
                <a:lnTo>
                  <a:pt x="478961" y="183190"/>
                </a:lnTo>
                <a:lnTo>
                  <a:pt x="478936" y="178856"/>
                </a:lnTo>
                <a:close/>
              </a:path>
              <a:path w="479425" h="443229">
                <a:moveTo>
                  <a:pt x="332551" y="0"/>
                </a:moveTo>
                <a:lnTo>
                  <a:pt x="273617" y="19677"/>
                </a:lnTo>
                <a:lnTo>
                  <a:pt x="246058" y="85987"/>
                </a:lnTo>
                <a:lnTo>
                  <a:pt x="263568" y="146378"/>
                </a:lnTo>
                <a:lnTo>
                  <a:pt x="275605" y="145578"/>
                </a:lnTo>
                <a:lnTo>
                  <a:pt x="477534" y="145578"/>
                </a:lnTo>
                <a:lnTo>
                  <a:pt x="473950" y="117592"/>
                </a:lnTo>
                <a:lnTo>
                  <a:pt x="460651" y="76319"/>
                </a:lnTo>
                <a:lnTo>
                  <a:pt x="435153" y="38441"/>
                </a:lnTo>
                <a:lnTo>
                  <a:pt x="393704" y="10740"/>
                </a:lnTo>
                <a:lnTo>
                  <a:pt x="332551" y="0"/>
                </a:lnTo>
                <a:close/>
              </a:path>
              <a:path w="479425" h="443229">
                <a:moveTo>
                  <a:pt x="87986" y="77580"/>
                </a:moveTo>
                <a:lnTo>
                  <a:pt x="58836" y="102831"/>
                </a:lnTo>
                <a:lnTo>
                  <a:pt x="33714" y="131492"/>
                </a:lnTo>
                <a:lnTo>
                  <a:pt x="11594" y="168283"/>
                </a:lnTo>
                <a:lnTo>
                  <a:pt x="0" y="211284"/>
                </a:lnTo>
                <a:lnTo>
                  <a:pt x="6454" y="258574"/>
                </a:lnTo>
                <a:lnTo>
                  <a:pt x="38481" y="308232"/>
                </a:lnTo>
                <a:lnTo>
                  <a:pt x="45843" y="314631"/>
                </a:lnTo>
                <a:lnTo>
                  <a:pt x="65576" y="327630"/>
                </a:lnTo>
                <a:lnTo>
                  <a:pt x="94188" y="337981"/>
                </a:lnTo>
                <a:lnTo>
                  <a:pt x="128193" y="336433"/>
                </a:lnTo>
                <a:lnTo>
                  <a:pt x="164099" y="313735"/>
                </a:lnTo>
                <a:lnTo>
                  <a:pt x="198420" y="260637"/>
                </a:lnTo>
                <a:lnTo>
                  <a:pt x="190625" y="251713"/>
                </a:lnTo>
                <a:lnTo>
                  <a:pt x="184615" y="241416"/>
                </a:lnTo>
                <a:lnTo>
                  <a:pt x="180747" y="229746"/>
                </a:lnTo>
                <a:lnTo>
                  <a:pt x="179379" y="216703"/>
                </a:lnTo>
                <a:lnTo>
                  <a:pt x="180093" y="207951"/>
                </a:lnTo>
                <a:lnTo>
                  <a:pt x="182235" y="198856"/>
                </a:lnTo>
                <a:lnTo>
                  <a:pt x="185805" y="190447"/>
                </a:lnTo>
                <a:lnTo>
                  <a:pt x="190804" y="183753"/>
                </a:lnTo>
                <a:lnTo>
                  <a:pt x="166170" y="168193"/>
                </a:lnTo>
                <a:lnTo>
                  <a:pt x="133682" y="144396"/>
                </a:lnTo>
                <a:lnTo>
                  <a:pt x="104051" y="113734"/>
                </a:lnTo>
                <a:lnTo>
                  <a:pt x="87986" y="77580"/>
                </a:lnTo>
                <a:close/>
              </a:path>
            </a:pathLst>
          </a:custGeom>
          <a:solidFill>
            <a:srgbClr val="104D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6476" y="3383318"/>
            <a:ext cx="499109" cy="596265"/>
          </a:xfrm>
          <a:custGeom>
            <a:avLst/>
            <a:gdLst/>
            <a:ahLst/>
            <a:cxnLst/>
            <a:rect l="l" t="t" r="r" b="b"/>
            <a:pathLst>
              <a:path w="499110" h="596264">
                <a:moveTo>
                  <a:pt x="498986" y="555843"/>
                </a:moveTo>
                <a:lnTo>
                  <a:pt x="0" y="555843"/>
                </a:lnTo>
                <a:lnTo>
                  <a:pt x="0" y="595750"/>
                </a:lnTo>
                <a:lnTo>
                  <a:pt x="498986" y="595750"/>
                </a:lnTo>
                <a:lnTo>
                  <a:pt x="498986" y="555843"/>
                </a:lnTo>
                <a:close/>
              </a:path>
              <a:path w="499110" h="596264">
                <a:moveTo>
                  <a:pt x="405733" y="37056"/>
                </a:moveTo>
                <a:lnTo>
                  <a:pt x="85073" y="37056"/>
                </a:lnTo>
                <a:lnTo>
                  <a:pt x="85073" y="543016"/>
                </a:lnTo>
                <a:lnTo>
                  <a:pt x="405733" y="543016"/>
                </a:lnTo>
                <a:lnTo>
                  <a:pt x="405733" y="501684"/>
                </a:lnTo>
                <a:lnTo>
                  <a:pt x="124338" y="501684"/>
                </a:lnTo>
                <a:lnTo>
                  <a:pt x="124338" y="320678"/>
                </a:lnTo>
                <a:lnTo>
                  <a:pt x="405733" y="320678"/>
                </a:lnTo>
                <a:lnTo>
                  <a:pt x="405733" y="306426"/>
                </a:lnTo>
                <a:lnTo>
                  <a:pt x="374977" y="306426"/>
                </a:lnTo>
                <a:lnTo>
                  <a:pt x="359533" y="296591"/>
                </a:lnTo>
                <a:lnTo>
                  <a:pt x="305478" y="296591"/>
                </a:lnTo>
                <a:lnTo>
                  <a:pt x="297756" y="293314"/>
                </a:lnTo>
                <a:lnTo>
                  <a:pt x="297756" y="283480"/>
                </a:lnTo>
                <a:lnTo>
                  <a:pt x="305478" y="280201"/>
                </a:lnTo>
                <a:lnTo>
                  <a:pt x="358616" y="280201"/>
                </a:lnTo>
                <a:lnTo>
                  <a:pt x="360685" y="279346"/>
                </a:lnTo>
                <a:lnTo>
                  <a:pt x="364293" y="273645"/>
                </a:lnTo>
                <a:lnTo>
                  <a:pt x="405733" y="273645"/>
                </a:lnTo>
                <a:lnTo>
                  <a:pt x="405733" y="256543"/>
                </a:lnTo>
                <a:lnTo>
                  <a:pt x="124338" y="256543"/>
                </a:lnTo>
                <a:lnTo>
                  <a:pt x="124338" y="74112"/>
                </a:lnTo>
                <a:lnTo>
                  <a:pt x="405733" y="74112"/>
                </a:lnTo>
                <a:lnTo>
                  <a:pt x="405733" y="37056"/>
                </a:lnTo>
                <a:close/>
              </a:path>
              <a:path w="499110" h="596264">
                <a:moveTo>
                  <a:pt x="263399" y="320678"/>
                </a:moveTo>
                <a:lnTo>
                  <a:pt x="229043" y="320678"/>
                </a:lnTo>
                <a:lnTo>
                  <a:pt x="229043" y="501684"/>
                </a:lnTo>
                <a:lnTo>
                  <a:pt x="263399" y="501684"/>
                </a:lnTo>
                <a:lnTo>
                  <a:pt x="263399" y="320678"/>
                </a:lnTo>
                <a:close/>
              </a:path>
              <a:path w="499110" h="596264">
                <a:moveTo>
                  <a:pt x="405733" y="320678"/>
                </a:moveTo>
                <a:lnTo>
                  <a:pt x="368104" y="320678"/>
                </a:lnTo>
                <a:lnTo>
                  <a:pt x="368104" y="501684"/>
                </a:lnTo>
                <a:lnTo>
                  <a:pt x="405733" y="501684"/>
                </a:lnTo>
                <a:lnTo>
                  <a:pt x="405733" y="320678"/>
                </a:lnTo>
                <a:close/>
              </a:path>
              <a:path w="499110" h="596264">
                <a:moveTo>
                  <a:pt x="405733" y="273645"/>
                </a:moveTo>
                <a:lnTo>
                  <a:pt x="386560" y="273645"/>
                </a:lnTo>
                <a:lnTo>
                  <a:pt x="394281" y="280201"/>
                </a:lnTo>
                <a:lnTo>
                  <a:pt x="394281" y="296591"/>
                </a:lnTo>
                <a:lnTo>
                  <a:pt x="386560" y="306426"/>
                </a:lnTo>
                <a:lnTo>
                  <a:pt x="405733" y="306426"/>
                </a:lnTo>
                <a:lnTo>
                  <a:pt x="405733" y="273645"/>
                </a:lnTo>
                <a:close/>
              </a:path>
              <a:path w="499110" h="596264">
                <a:moveTo>
                  <a:pt x="263399" y="74112"/>
                </a:moveTo>
                <a:lnTo>
                  <a:pt x="229043" y="74112"/>
                </a:lnTo>
                <a:lnTo>
                  <a:pt x="229043" y="256543"/>
                </a:lnTo>
                <a:lnTo>
                  <a:pt x="263399" y="256543"/>
                </a:lnTo>
                <a:lnTo>
                  <a:pt x="263399" y="74112"/>
                </a:lnTo>
                <a:close/>
              </a:path>
              <a:path w="499110" h="596264">
                <a:moveTo>
                  <a:pt x="405733" y="74112"/>
                </a:moveTo>
                <a:lnTo>
                  <a:pt x="368104" y="74112"/>
                </a:lnTo>
                <a:lnTo>
                  <a:pt x="368104" y="256543"/>
                </a:lnTo>
                <a:lnTo>
                  <a:pt x="405733" y="256543"/>
                </a:lnTo>
                <a:lnTo>
                  <a:pt x="405733" y="74112"/>
                </a:lnTo>
                <a:close/>
              </a:path>
              <a:path w="499110" h="596264">
                <a:moveTo>
                  <a:pt x="34356" y="7125"/>
                </a:moveTo>
                <a:lnTo>
                  <a:pt x="34356" y="543016"/>
                </a:lnTo>
                <a:lnTo>
                  <a:pt x="58897" y="543016"/>
                </a:lnTo>
                <a:lnTo>
                  <a:pt x="58897" y="27078"/>
                </a:lnTo>
                <a:lnTo>
                  <a:pt x="34356" y="7125"/>
                </a:lnTo>
                <a:close/>
              </a:path>
              <a:path w="499110" h="596264">
                <a:moveTo>
                  <a:pt x="456449" y="7125"/>
                </a:moveTo>
                <a:lnTo>
                  <a:pt x="433544" y="27078"/>
                </a:lnTo>
                <a:lnTo>
                  <a:pt x="433544" y="543016"/>
                </a:lnTo>
                <a:lnTo>
                  <a:pt x="456449" y="543016"/>
                </a:lnTo>
                <a:lnTo>
                  <a:pt x="456449" y="7125"/>
                </a:lnTo>
                <a:close/>
              </a:path>
              <a:path w="499110" h="596264">
                <a:moveTo>
                  <a:pt x="453179" y="0"/>
                </a:moveTo>
                <a:lnTo>
                  <a:pt x="42537" y="0"/>
                </a:lnTo>
                <a:lnTo>
                  <a:pt x="62169" y="21377"/>
                </a:lnTo>
                <a:lnTo>
                  <a:pt x="428638" y="21377"/>
                </a:lnTo>
                <a:lnTo>
                  <a:pt x="453179" y="0"/>
                </a:lnTo>
                <a:close/>
              </a:path>
            </a:pathLst>
          </a:custGeom>
          <a:solidFill>
            <a:srgbClr val="104D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6358" y="2706811"/>
            <a:ext cx="499109" cy="596265"/>
          </a:xfrm>
          <a:custGeom>
            <a:avLst/>
            <a:gdLst/>
            <a:ahLst/>
            <a:cxnLst/>
            <a:rect l="l" t="t" r="r" b="b"/>
            <a:pathLst>
              <a:path w="499110" h="596264">
                <a:moveTo>
                  <a:pt x="498986" y="555844"/>
                </a:moveTo>
                <a:lnTo>
                  <a:pt x="0" y="555844"/>
                </a:lnTo>
                <a:lnTo>
                  <a:pt x="0" y="595750"/>
                </a:lnTo>
                <a:lnTo>
                  <a:pt x="498986" y="595750"/>
                </a:lnTo>
                <a:lnTo>
                  <a:pt x="498986" y="555844"/>
                </a:lnTo>
                <a:close/>
              </a:path>
              <a:path w="499110" h="596264">
                <a:moveTo>
                  <a:pt x="89980" y="44182"/>
                </a:moveTo>
                <a:lnTo>
                  <a:pt x="89980" y="528764"/>
                </a:lnTo>
                <a:lnTo>
                  <a:pt x="274852" y="495984"/>
                </a:lnTo>
                <a:lnTo>
                  <a:pt x="274852" y="488857"/>
                </a:lnTo>
                <a:lnTo>
                  <a:pt x="112885" y="488857"/>
                </a:lnTo>
                <a:lnTo>
                  <a:pt x="112885" y="286472"/>
                </a:lnTo>
                <a:lnTo>
                  <a:pt x="253583" y="286472"/>
                </a:lnTo>
                <a:lnTo>
                  <a:pt x="249392" y="282822"/>
                </a:lnTo>
                <a:lnTo>
                  <a:pt x="228145" y="280299"/>
                </a:lnTo>
                <a:lnTo>
                  <a:pt x="224134" y="276971"/>
                </a:lnTo>
                <a:lnTo>
                  <a:pt x="228135" y="273646"/>
                </a:lnTo>
                <a:lnTo>
                  <a:pt x="248674" y="273646"/>
                </a:lnTo>
                <a:lnTo>
                  <a:pt x="248418" y="270327"/>
                </a:lnTo>
                <a:lnTo>
                  <a:pt x="250871" y="269370"/>
                </a:lnTo>
                <a:lnTo>
                  <a:pt x="274852" y="269370"/>
                </a:lnTo>
                <a:lnTo>
                  <a:pt x="274852" y="263669"/>
                </a:lnTo>
                <a:lnTo>
                  <a:pt x="251947" y="263669"/>
                </a:lnTo>
                <a:lnTo>
                  <a:pt x="112885" y="253692"/>
                </a:lnTo>
                <a:lnTo>
                  <a:pt x="112885" y="84089"/>
                </a:lnTo>
                <a:lnTo>
                  <a:pt x="274852" y="84089"/>
                </a:lnTo>
                <a:lnTo>
                  <a:pt x="274852" y="74112"/>
                </a:lnTo>
                <a:lnTo>
                  <a:pt x="89980" y="44182"/>
                </a:lnTo>
                <a:close/>
              </a:path>
              <a:path w="499110" h="596264">
                <a:moveTo>
                  <a:pt x="274852" y="269370"/>
                </a:moveTo>
                <a:lnTo>
                  <a:pt x="259005" y="269370"/>
                </a:lnTo>
                <a:lnTo>
                  <a:pt x="263399" y="273198"/>
                </a:lnTo>
                <a:lnTo>
                  <a:pt x="263399" y="282644"/>
                </a:lnTo>
                <a:lnTo>
                  <a:pt x="259005" y="286472"/>
                </a:lnTo>
                <a:lnTo>
                  <a:pt x="112885" y="286472"/>
                </a:lnTo>
                <a:lnTo>
                  <a:pt x="251947" y="293599"/>
                </a:lnTo>
                <a:lnTo>
                  <a:pt x="251947" y="471754"/>
                </a:lnTo>
                <a:lnTo>
                  <a:pt x="112885" y="488857"/>
                </a:lnTo>
                <a:lnTo>
                  <a:pt x="274852" y="488857"/>
                </a:lnTo>
                <a:lnTo>
                  <a:pt x="274852" y="269370"/>
                </a:lnTo>
                <a:close/>
              </a:path>
              <a:path w="499110" h="596264">
                <a:moveTo>
                  <a:pt x="274852" y="84089"/>
                </a:moveTo>
                <a:lnTo>
                  <a:pt x="112885" y="84089"/>
                </a:lnTo>
                <a:lnTo>
                  <a:pt x="251947" y="108318"/>
                </a:lnTo>
                <a:lnTo>
                  <a:pt x="251947" y="263669"/>
                </a:lnTo>
                <a:lnTo>
                  <a:pt x="274852" y="263669"/>
                </a:lnTo>
                <a:lnTo>
                  <a:pt x="274852" y="84089"/>
                </a:lnTo>
                <a:close/>
              </a:path>
              <a:path w="499110" h="596264">
                <a:moveTo>
                  <a:pt x="39264" y="7125"/>
                </a:moveTo>
                <a:lnTo>
                  <a:pt x="39264" y="543016"/>
                </a:lnTo>
                <a:lnTo>
                  <a:pt x="62167" y="543016"/>
                </a:lnTo>
                <a:lnTo>
                  <a:pt x="62167" y="27078"/>
                </a:lnTo>
                <a:lnTo>
                  <a:pt x="39264" y="7125"/>
                </a:lnTo>
                <a:close/>
              </a:path>
              <a:path w="499110" h="596264">
                <a:moveTo>
                  <a:pt x="461357" y="7125"/>
                </a:moveTo>
                <a:lnTo>
                  <a:pt x="433546" y="27078"/>
                </a:lnTo>
                <a:lnTo>
                  <a:pt x="433546" y="543016"/>
                </a:lnTo>
                <a:lnTo>
                  <a:pt x="461357" y="543016"/>
                </a:lnTo>
                <a:lnTo>
                  <a:pt x="461357" y="7125"/>
                </a:lnTo>
                <a:close/>
              </a:path>
              <a:path w="499110" h="596264">
                <a:moveTo>
                  <a:pt x="453177" y="0"/>
                </a:moveTo>
                <a:lnTo>
                  <a:pt x="42536" y="0"/>
                </a:lnTo>
                <a:lnTo>
                  <a:pt x="67076" y="21377"/>
                </a:lnTo>
                <a:lnTo>
                  <a:pt x="430273" y="21377"/>
                </a:lnTo>
                <a:lnTo>
                  <a:pt x="453177" y="0"/>
                </a:lnTo>
                <a:close/>
              </a:path>
            </a:pathLst>
          </a:custGeom>
          <a:solidFill>
            <a:srgbClr val="104D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1503" y="4803391"/>
            <a:ext cx="493395" cy="552450"/>
          </a:xfrm>
          <a:custGeom>
            <a:avLst/>
            <a:gdLst/>
            <a:ahLst/>
            <a:cxnLst/>
            <a:rect l="l" t="t" r="r" b="b"/>
            <a:pathLst>
              <a:path w="493395" h="552450">
                <a:moveTo>
                  <a:pt x="458812" y="530722"/>
                </a:moveTo>
                <a:lnTo>
                  <a:pt x="33986" y="530722"/>
                </a:lnTo>
                <a:lnTo>
                  <a:pt x="28320" y="535002"/>
                </a:lnTo>
                <a:lnTo>
                  <a:pt x="28320" y="547842"/>
                </a:lnTo>
                <a:lnTo>
                  <a:pt x="33986" y="552122"/>
                </a:lnTo>
                <a:lnTo>
                  <a:pt x="458812" y="552122"/>
                </a:lnTo>
                <a:lnTo>
                  <a:pt x="464477" y="547842"/>
                </a:lnTo>
                <a:lnTo>
                  <a:pt x="464477" y="535002"/>
                </a:lnTo>
                <a:lnTo>
                  <a:pt x="458812" y="530722"/>
                </a:lnTo>
                <a:close/>
              </a:path>
              <a:path w="493395" h="552450">
                <a:moveTo>
                  <a:pt x="277553" y="252521"/>
                </a:moveTo>
                <a:lnTo>
                  <a:pt x="215245" y="252521"/>
                </a:lnTo>
                <a:lnTo>
                  <a:pt x="215245" y="530722"/>
                </a:lnTo>
                <a:lnTo>
                  <a:pt x="277553" y="530722"/>
                </a:lnTo>
                <a:lnTo>
                  <a:pt x="277553" y="252521"/>
                </a:lnTo>
                <a:close/>
              </a:path>
              <a:path w="493395" h="552450">
                <a:moveTo>
                  <a:pt x="396504" y="252521"/>
                </a:moveTo>
                <a:lnTo>
                  <a:pt x="385175" y="252521"/>
                </a:lnTo>
                <a:lnTo>
                  <a:pt x="385175" y="368081"/>
                </a:lnTo>
                <a:lnTo>
                  <a:pt x="379511" y="372361"/>
                </a:lnTo>
                <a:lnTo>
                  <a:pt x="379511" y="398042"/>
                </a:lnTo>
                <a:lnTo>
                  <a:pt x="385175" y="402322"/>
                </a:lnTo>
                <a:lnTo>
                  <a:pt x="396504" y="402322"/>
                </a:lnTo>
                <a:lnTo>
                  <a:pt x="402169" y="398042"/>
                </a:lnTo>
                <a:lnTo>
                  <a:pt x="402169" y="372361"/>
                </a:lnTo>
                <a:lnTo>
                  <a:pt x="396504" y="372361"/>
                </a:lnTo>
                <a:lnTo>
                  <a:pt x="396504" y="252521"/>
                </a:lnTo>
                <a:close/>
              </a:path>
              <a:path w="493395" h="552450">
                <a:moveTo>
                  <a:pt x="362518" y="0"/>
                </a:moveTo>
                <a:lnTo>
                  <a:pt x="124616" y="0"/>
                </a:lnTo>
                <a:lnTo>
                  <a:pt x="0" y="252521"/>
                </a:lnTo>
                <a:lnTo>
                  <a:pt x="492799" y="252521"/>
                </a:lnTo>
                <a:lnTo>
                  <a:pt x="362518" y="0"/>
                </a:lnTo>
                <a:close/>
              </a:path>
            </a:pathLst>
          </a:custGeom>
          <a:solidFill>
            <a:srgbClr val="104D6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6720" y="5494737"/>
            <a:ext cx="517828" cy="478123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721503" y="4121005"/>
            <a:ext cx="493395" cy="567055"/>
            <a:chOff x="4721503" y="4121005"/>
            <a:chExt cx="493395" cy="567055"/>
          </a:xfrm>
        </p:grpSpPr>
        <p:sp>
          <p:nvSpPr>
            <p:cNvPr id="10" name="object 10"/>
            <p:cNvSpPr/>
            <p:nvPr/>
          </p:nvSpPr>
          <p:spPr>
            <a:xfrm>
              <a:off x="4721503" y="4121005"/>
              <a:ext cx="493395" cy="552450"/>
            </a:xfrm>
            <a:custGeom>
              <a:avLst/>
              <a:gdLst/>
              <a:ahLst/>
              <a:cxnLst/>
              <a:rect l="l" t="t" r="r" b="b"/>
              <a:pathLst>
                <a:path w="493395" h="552450">
                  <a:moveTo>
                    <a:pt x="458812" y="530720"/>
                  </a:moveTo>
                  <a:lnTo>
                    <a:pt x="33986" y="530720"/>
                  </a:lnTo>
                  <a:lnTo>
                    <a:pt x="28320" y="535000"/>
                  </a:lnTo>
                  <a:lnTo>
                    <a:pt x="28320" y="547839"/>
                  </a:lnTo>
                  <a:lnTo>
                    <a:pt x="33986" y="552119"/>
                  </a:lnTo>
                  <a:lnTo>
                    <a:pt x="458812" y="552119"/>
                  </a:lnTo>
                  <a:lnTo>
                    <a:pt x="464477" y="547839"/>
                  </a:lnTo>
                  <a:lnTo>
                    <a:pt x="464477" y="535000"/>
                  </a:lnTo>
                  <a:lnTo>
                    <a:pt x="458812" y="530720"/>
                  </a:lnTo>
                  <a:close/>
                </a:path>
                <a:path w="493395" h="552450">
                  <a:moveTo>
                    <a:pt x="277553" y="252519"/>
                  </a:moveTo>
                  <a:lnTo>
                    <a:pt x="215245" y="252519"/>
                  </a:lnTo>
                  <a:lnTo>
                    <a:pt x="215245" y="530720"/>
                  </a:lnTo>
                  <a:lnTo>
                    <a:pt x="277553" y="530720"/>
                  </a:lnTo>
                  <a:lnTo>
                    <a:pt x="277553" y="252519"/>
                  </a:lnTo>
                  <a:close/>
                </a:path>
                <a:path w="493395" h="552450">
                  <a:moveTo>
                    <a:pt x="396504" y="252519"/>
                  </a:moveTo>
                  <a:lnTo>
                    <a:pt x="385175" y="252519"/>
                  </a:lnTo>
                  <a:lnTo>
                    <a:pt x="385175" y="368080"/>
                  </a:lnTo>
                  <a:lnTo>
                    <a:pt x="379511" y="372360"/>
                  </a:lnTo>
                  <a:lnTo>
                    <a:pt x="379511" y="398039"/>
                  </a:lnTo>
                  <a:lnTo>
                    <a:pt x="385175" y="402319"/>
                  </a:lnTo>
                  <a:lnTo>
                    <a:pt x="396504" y="402319"/>
                  </a:lnTo>
                  <a:lnTo>
                    <a:pt x="402169" y="398039"/>
                  </a:lnTo>
                  <a:lnTo>
                    <a:pt x="402169" y="372360"/>
                  </a:lnTo>
                  <a:lnTo>
                    <a:pt x="396504" y="372360"/>
                  </a:lnTo>
                  <a:lnTo>
                    <a:pt x="396504" y="252519"/>
                  </a:lnTo>
                  <a:close/>
                </a:path>
                <a:path w="493395" h="552450">
                  <a:moveTo>
                    <a:pt x="362518" y="0"/>
                  </a:moveTo>
                  <a:lnTo>
                    <a:pt x="124616" y="0"/>
                  </a:lnTo>
                  <a:lnTo>
                    <a:pt x="0" y="252519"/>
                  </a:lnTo>
                  <a:lnTo>
                    <a:pt x="492799" y="252519"/>
                  </a:lnTo>
                  <a:lnTo>
                    <a:pt x="36251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1832" y="4376927"/>
              <a:ext cx="435863" cy="310895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3825003" y="2851547"/>
            <a:ext cx="670560" cy="282575"/>
          </a:xfrm>
          <a:custGeom>
            <a:avLst/>
            <a:gdLst/>
            <a:ahLst/>
            <a:cxnLst/>
            <a:rect l="l" t="t" r="r" b="b"/>
            <a:pathLst>
              <a:path w="670560" h="282575">
                <a:moveTo>
                  <a:pt x="529116" y="0"/>
                </a:moveTo>
                <a:lnTo>
                  <a:pt x="529116" y="70596"/>
                </a:lnTo>
                <a:lnTo>
                  <a:pt x="0" y="70596"/>
                </a:lnTo>
                <a:lnTo>
                  <a:pt x="0" y="211791"/>
                </a:lnTo>
                <a:lnTo>
                  <a:pt x="529116" y="211791"/>
                </a:lnTo>
                <a:lnTo>
                  <a:pt x="529116" y="282388"/>
                </a:lnTo>
                <a:lnTo>
                  <a:pt x="670309" y="141194"/>
                </a:lnTo>
                <a:lnTo>
                  <a:pt x="52911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27752" y="3501502"/>
            <a:ext cx="670560" cy="282575"/>
          </a:xfrm>
          <a:custGeom>
            <a:avLst/>
            <a:gdLst/>
            <a:ahLst/>
            <a:cxnLst/>
            <a:rect l="l" t="t" r="r" b="b"/>
            <a:pathLst>
              <a:path w="670560" h="282575">
                <a:moveTo>
                  <a:pt x="529116" y="0"/>
                </a:moveTo>
                <a:lnTo>
                  <a:pt x="529116" y="70596"/>
                </a:lnTo>
                <a:lnTo>
                  <a:pt x="0" y="70596"/>
                </a:lnTo>
                <a:lnTo>
                  <a:pt x="0" y="211790"/>
                </a:lnTo>
                <a:lnTo>
                  <a:pt x="529116" y="211790"/>
                </a:lnTo>
                <a:lnTo>
                  <a:pt x="529116" y="282388"/>
                </a:lnTo>
                <a:lnTo>
                  <a:pt x="670309" y="141193"/>
                </a:lnTo>
                <a:lnTo>
                  <a:pt x="52911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31186" y="4174147"/>
            <a:ext cx="670560" cy="282575"/>
          </a:xfrm>
          <a:custGeom>
            <a:avLst/>
            <a:gdLst/>
            <a:ahLst/>
            <a:cxnLst/>
            <a:rect l="l" t="t" r="r" b="b"/>
            <a:pathLst>
              <a:path w="670560" h="282575">
                <a:moveTo>
                  <a:pt x="529116" y="0"/>
                </a:moveTo>
                <a:lnTo>
                  <a:pt x="529116" y="70596"/>
                </a:lnTo>
                <a:lnTo>
                  <a:pt x="0" y="70596"/>
                </a:lnTo>
                <a:lnTo>
                  <a:pt x="0" y="211790"/>
                </a:lnTo>
                <a:lnTo>
                  <a:pt x="529116" y="211790"/>
                </a:lnTo>
                <a:lnTo>
                  <a:pt x="529116" y="282388"/>
                </a:lnTo>
                <a:lnTo>
                  <a:pt x="670309" y="141193"/>
                </a:lnTo>
                <a:lnTo>
                  <a:pt x="52911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35887" y="4846789"/>
            <a:ext cx="670560" cy="282575"/>
          </a:xfrm>
          <a:custGeom>
            <a:avLst/>
            <a:gdLst/>
            <a:ahLst/>
            <a:cxnLst/>
            <a:rect l="l" t="t" r="r" b="b"/>
            <a:pathLst>
              <a:path w="670560" h="282575">
                <a:moveTo>
                  <a:pt x="529115" y="0"/>
                </a:moveTo>
                <a:lnTo>
                  <a:pt x="529115" y="70596"/>
                </a:lnTo>
                <a:lnTo>
                  <a:pt x="0" y="70596"/>
                </a:lnTo>
                <a:lnTo>
                  <a:pt x="0" y="211790"/>
                </a:lnTo>
                <a:lnTo>
                  <a:pt x="529115" y="211790"/>
                </a:lnTo>
                <a:lnTo>
                  <a:pt x="529115" y="282388"/>
                </a:lnTo>
                <a:lnTo>
                  <a:pt x="670309" y="141193"/>
                </a:lnTo>
                <a:lnTo>
                  <a:pt x="529115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38634" y="5496745"/>
            <a:ext cx="670560" cy="282575"/>
          </a:xfrm>
          <a:custGeom>
            <a:avLst/>
            <a:gdLst/>
            <a:ahLst/>
            <a:cxnLst/>
            <a:rect l="l" t="t" r="r" b="b"/>
            <a:pathLst>
              <a:path w="670560" h="282575">
                <a:moveTo>
                  <a:pt x="529116" y="0"/>
                </a:moveTo>
                <a:lnTo>
                  <a:pt x="529116" y="70595"/>
                </a:lnTo>
                <a:lnTo>
                  <a:pt x="0" y="70595"/>
                </a:lnTo>
                <a:lnTo>
                  <a:pt x="0" y="211790"/>
                </a:lnTo>
                <a:lnTo>
                  <a:pt x="529116" y="211790"/>
                </a:lnTo>
                <a:lnTo>
                  <a:pt x="529116" y="282387"/>
                </a:lnTo>
                <a:lnTo>
                  <a:pt x="670309" y="141193"/>
                </a:lnTo>
                <a:lnTo>
                  <a:pt x="52911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42068" y="6169389"/>
            <a:ext cx="670560" cy="282575"/>
          </a:xfrm>
          <a:custGeom>
            <a:avLst/>
            <a:gdLst/>
            <a:ahLst/>
            <a:cxnLst/>
            <a:rect l="l" t="t" r="r" b="b"/>
            <a:pathLst>
              <a:path w="670560" h="282575">
                <a:moveTo>
                  <a:pt x="529116" y="0"/>
                </a:moveTo>
                <a:lnTo>
                  <a:pt x="529116" y="70596"/>
                </a:lnTo>
                <a:lnTo>
                  <a:pt x="0" y="70596"/>
                </a:lnTo>
                <a:lnTo>
                  <a:pt x="0" y="211790"/>
                </a:lnTo>
                <a:lnTo>
                  <a:pt x="529116" y="211790"/>
                </a:lnTo>
                <a:lnTo>
                  <a:pt x="529116" y="282388"/>
                </a:lnTo>
                <a:lnTo>
                  <a:pt x="670309" y="141193"/>
                </a:lnTo>
                <a:lnTo>
                  <a:pt x="52911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74664" y="2849879"/>
            <a:ext cx="5660136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Natural</a:t>
            </a:r>
            <a:r>
              <a:rPr spc="185" dirty="0"/>
              <a:t> </a:t>
            </a:r>
            <a:r>
              <a:rPr dirty="0"/>
              <a:t>Language</a:t>
            </a:r>
            <a:r>
              <a:rPr spc="180" dirty="0"/>
              <a:t> </a:t>
            </a:r>
            <a:r>
              <a:rPr dirty="0"/>
              <a:t>Processing</a:t>
            </a:r>
            <a:r>
              <a:rPr spc="175" dirty="0"/>
              <a:t> </a:t>
            </a:r>
            <a:r>
              <a:rPr dirty="0"/>
              <a:t>(NLP)</a:t>
            </a:r>
            <a:r>
              <a:rPr spc="185" dirty="0"/>
              <a:t> </a:t>
            </a:r>
            <a:r>
              <a:rPr dirty="0"/>
              <a:t>in</a:t>
            </a:r>
            <a:r>
              <a:rPr spc="175" dirty="0"/>
              <a:t> </a:t>
            </a:r>
            <a:r>
              <a:rPr dirty="0"/>
              <a:t>AI</a:t>
            </a:r>
            <a:r>
              <a:rPr spc="190" dirty="0"/>
              <a:t> </a:t>
            </a:r>
            <a:r>
              <a:rPr dirty="0"/>
              <a:t>-</a:t>
            </a:r>
            <a:r>
              <a:rPr spc="185" dirty="0"/>
              <a:t> </a:t>
            </a:r>
            <a:r>
              <a:rPr spc="-25" dirty="0"/>
              <a:t>NLG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97531" y="2808362"/>
            <a:ext cx="683260" cy="295275"/>
            <a:chOff x="1797531" y="2808362"/>
            <a:chExt cx="683260" cy="295275"/>
          </a:xfrm>
        </p:grpSpPr>
        <p:sp>
          <p:nvSpPr>
            <p:cNvPr id="4" name="object 4"/>
            <p:cNvSpPr/>
            <p:nvPr/>
          </p:nvSpPr>
          <p:spPr>
            <a:xfrm>
              <a:off x="1803881" y="2814712"/>
              <a:ext cx="670560" cy="282575"/>
            </a:xfrm>
            <a:custGeom>
              <a:avLst/>
              <a:gdLst/>
              <a:ahLst/>
              <a:cxnLst/>
              <a:rect l="l" t="t" r="r" b="b"/>
              <a:pathLst>
                <a:path w="670560" h="282575">
                  <a:moveTo>
                    <a:pt x="529115" y="0"/>
                  </a:moveTo>
                  <a:lnTo>
                    <a:pt x="529115" y="70596"/>
                  </a:lnTo>
                  <a:lnTo>
                    <a:pt x="0" y="70596"/>
                  </a:lnTo>
                  <a:lnTo>
                    <a:pt x="0" y="211791"/>
                  </a:lnTo>
                  <a:lnTo>
                    <a:pt x="529115" y="211791"/>
                  </a:lnTo>
                  <a:lnTo>
                    <a:pt x="529115" y="282388"/>
                  </a:lnTo>
                  <a:lnTo>
                    <a:pt x="670309" y="141194"/>
                  </a:lnTo>
                  <a:lnTo>
                    <a:pt x="529115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3881" y="2814712"/>
              <a:ext cx="670560" cy="282575"/>
            </a:xfrm>
            <a:custGeom>
              <a:avLst/>
              <a:gdLst/>
              <a:ahLst/>
              <a:cxnLst/>
              <a:rect l="l" t="t" r="r" b="b"/>
              <a:pathLst>
                <a:path w="670560" h="282575">
                  <a:moveTo>
                    <a:pt x="529116" y="282388"/>
                  </a:moveTo>
                  <a:lnTo>
                    <a:pt x="529116" y="211790"/>
                  </a:lnTo>
                  <a:lnTo>
                    <a:pt x="0" y="211790"/>
                  </a:lnTo>
                  <a:lnTo>
                    <a:pt x="0" y="70596"/>
                  </a:lnTo>
                  <a:lnTo>
                    <a:pt x="529116" y="70596"/>
                  </a:lnTo>
                  <a:lnTo>
                    <a:pt x="529116" y="0"/>
                  </a:lnTo>
                  <a:lnTo>
                    <a:pt x="670310" y="141194"/>
                  </a:lnTo>
                  <a:lnTo>
                    <a:pt x="529116" y="28238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331902" y="3461024"/>
            <a:ext cx="1579880" cy="324485"/>
          </a:xfrm>
          <a:custGeom>
            <a:avLst/>
            <a:gdLst/>
            <a:ahLst/>
            <a:cxnLst/>
            <a:rect l="l" t="t" r="r" b="b"/>
            <a:pathLst>
              <a:path w="1579879" h="324485">
                <a:moveTo>
                  <a:pt x="1579313" y="0"/>
                </a:moveTo>
                <a:lnTo>
                  <a:pt x="0" y="0"/>
                </a:lnTo>
                <a:lnTo>
                  <a:pt x="0" y="323999"/>
                </a:lnTo>
                <a:lnTo>
                  <a:pt x="1579313" y="323999"/>
                </a:lnTo>
                <a:lnTo>
                  <a:pt x="15793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31902" y="4048089"/>
            <a:ext cx="1579880" cy="324485"/>
          </a:xfrm>
          <a:custGeom>
            <a:avLst/>
            <a:gdLst/>
            <a:ahLst/>
            <a:cxnLst/>
            <a:rect l="l" t="t" r="r" b="b"/>
            <a:pathLst>
              <a:path w="1579879" h="324485">
                <a:moveTo>
                  <a:pt x="1579313" y="0"/>
                </a:moveTo>
                <a:lnTo>
                  <a:pt x="0" y="0"/>
                </a:lnTo>
                <a:lnTo>
                  <a:pt x="0" y="323999"/>
                </a:lnTo>
                <a:lnTo>
                  <a:pt x="1579313" y="323999"/>
                </a:lnTo>
                <a:lnTo>
                  <a:pt x="15793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31902" y="5232992"/>
            <a:ext cx="1579880" cy="324485"/>
          </a:xfrm>
          <a:custGeom>
            <a:avLst/>
            <a:gdLst/>
            <a:ahLst/>
            <a:cxnLst/>
            <a:rect l="l" t="t" r="r" b="b"/>
            <a:pathLst>
              <a:path w="1579879" h="324485">
                <a:moveTo>
                  <a:pt x="1579313" y="0"/>
                </a:moveTo>
                <a:lnTo>
                  <a:pt x="0" y="0"/>
                </a:lnTo>
                <a:lnTo>
                  <a:pt x="0" y="323999"/>
                </a:lnTo>
                <a:lnTo>
                  <a:pt x="1579313" y="323999"/>
                </a:lnTo>
                <a:lnTo>
                  <a:pt x="15793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31902" y="6005002"/>
            <a:ext cx="1579880" cy="324485"/>
          </a:xfrm>
          <a:custGeom>
            <a:avLst/>
            <a:gdLst/>
            <a:ahLst/>
            <a:cxnLst/>
            <a:rect l="l" t="t" r="r" b="b"/>
            <a:pathLst>
              <a:path w="1579879" h="324485">
                <a:moveTo>
                  <a:pt x="1579313" y="0"/>
                </a:moveTo>
                <a:lnTo>
                  <a:pt x="0" y="0"/>
                </a:lnTo>
                <a:lnTo>
                  <a:pt x="0" y="323999"/>
                </a:lnTo>
                <a:lnTo>
                  <a:pt x="1579313" y="323999"/>
                </a:lnTo>
                <a:lnTo>
                  <a:pt x="1579313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701164" y="1192146"/>
          <a:ext cx="10827384" cy="5455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1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9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4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45"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Speech</a:t>
                      </a:r>
                      <a:r>
                        <a:rPr sz="2400" spc="-3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Synthesis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spc="-10" dirty="0">
                          <a:solidFill>
                            <a:srgbClr val="FFC000"/>
                          </a:solidFill>
                          <a:latin typeface="Calibri"/>
                          <a:cs typeface="Calibri"/>
                        </a:rPr>
                        <a:t>Translation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  <a:solidFill>
                      <a:srgbClr val="1F4E7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376555" indent="-285115">
                        <a:lnSpc>
                          <a:spcPct val="100000"/>
                        </a:lnSpc>
                        <a:spcBef>
                          <a:spcPts val="259"/>
                        </a:spcBef>
                        <a:buFont typeface="Arial"/>
                        <a:buChar char="•"/>
                        <a:tabLst>
                          <a:tab pos="376555" algn="l"/>
                        </a:tabLst>
                      </a:pP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Synthesize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speech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responses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89890" indent="-285750">
                        <a:lnSpc>
                          <a:spcPct val="100000"/>
                        </a:lnSpc>
                        <a:spcBef>
                          <a:spcPts val="259"/>
                        </a:spcBef>
                        <a:buFont typeface="Arial"/>
                        <a:buChar char="•"/>
                        <a:tabLst>
                          <a:tab pos="389890" algn="l"/>
                        </a:tabLst>
                      </a:pPr>
                      <a:r>
                        <a:rPr sz="1800" spc="-2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Translate</a:t>
                      </a:r>
                      <a:r>
                        <a:rPr sz="1800" spc="-5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spoken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written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texts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2F528F"/>
                      </a:solidFill>
                      <a:prstDash val="solid"/>
                    </a:lnL>
                    <a:lnR w="12700">
                      <a:solidFill>
                        <a:srgbClr val="2F528F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2F528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300">
                <a:tc>
                  <a:txBody>
                    <a:bodyPr/>
                    <a:lstStyle/>
                    <a:p>
                      <a:pPr marL="407034">
                        <a:lnSpc>
                          <a:spcPct val="100000"/>
                        </a:lnSpc>
                        <a:spcBef>
                          <a:spcPts val="1430"/>
                        </a:spcBef>
                        <a:tabLst>
                          <a:tab pos="2061845" algn="l"/>
                        </a:tabLst>
                      </a:pPr>
                      <a:r>
                        <a:rPr sz="1800" b="1" spc="-20" dirty="0">
                          <a:latin typeface="Calibri"/>
                          <a:cs typeface="Calibri"/>
                        </a:rPr>
                        <a:t>Text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Audio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</a:tcPr>
                </a:tc>
                <a:tc row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00355">
                        <a:lnSpc>
                          <a:spcPct val="100000"/>
                        </a:lnSpc>
                      </a:pPr>
                      <a:r>
                        <a:rPr sz="1800" b="1" spc="-40" dirty="0">
                          <a:latin typeface="Calibri"/>
                          <a:cs typeface="Calibri"/>
                        </a:rPr>
                        <a:t>Text</a:t>
                      </a:r>
                      <a:r>
                        <a:rPr sz="18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Translation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238125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1600" b="1" spc="-35" dirty="0">
                          <a:latin typeface="Calibri"/>
                          <a:cs typeface="Calibri"/>
                        </a:rPr>
                        <a:t>Text</a:t>
                      </a:r>
                      <a:r>
                        <a:rPr sz="16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20" dirty="0">
                          <a:latin typeface="Calibri"/>
                          <a:cs typeface="Calibri"/>
                        </a:rPr>
                        <a:t>Text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260985" marR="167640" indent="130175">
                        <a:lnSpc>
                          <a:spcPct val="229000"/>
                        </a:lnSpc>
                        <a:spcBef>
                          <a:spcPts val="235"/>
                        </a:spcBef>
                      </a:pPr>
                      <a:r>
                        <a:rPr sz="1600" b="1" spc="-35" dirty="0">
                          <a:latin typeface="Calibri"/>
                          <a:cs typeface="Calibri"/>
                        </a:rPr>
                        <a:t>Text</a:t>
                      </a:r>
                      <a:r>
                        <a:rPr sz="16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Speech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Speech</a:t>
                      </a:r>
                      <a:r>
                        <a:rPr sz="18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Translation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Speech</a:t>
                      </a:r>
                      <a:r>
                        <a:rPr sz="16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latin typeface="Calibri"/>
                          <a:cs typeface="Calibri"/>
                        </a:rPr>
                        <a:t>Speech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238760" algn="ctr">
                        <a:lnSpc>
                          <a:spcPct val="100000"/>
                        </a:lnSpc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Speech</a:t>
                      </a:r>
                      <a:r>
                        <a:rPr sz="16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6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20" dirty="0">
                          <a:latin typeface="Calibri"/>
                          <a:cs typeface="Calibri"/>
                        </a:rPr>
                        <a:t>Text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9"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English</a:t>
                      </a:r>
                      <a:r>
                        <a:rPr sz="1800" spc="-3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72C4"/>
                          </a:solidFill>
                          <a:latin typeface="Calibri"/>
                          <a:cs typeface="Calibri"/>
                        </a:rPr>
                        <a:t>French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: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03200" marR="1442085">
                        <a:lnSpc>
                          <a:spcPct val="214400"/>
                        </a:lnSpc>
                        <a:spcBef>
                          <a:spcPts val="940"/>
                        </a:spcBef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Hello</a:t>
                      </a:r>
                      <a:r>
                        <a:rPr sz="1800" spc="-1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&gt;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72C4"/>
                          </a:solidFill>
                          <a:latin typeface="Calibri"/>
                          <a:cs typeface="Calibri"/>
                        </a:rPr>
                        <a:t>Bonjour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Hello</a:t>
                      </a:r>
                      <a:r>
                        <a:rPr sz="1800" spc="-25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&gt;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2552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&gt;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864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0255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&gt;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Hello</a:t>
                      </a:r>
                      <a:r>
                        <a:rPr sz="1800" spc="-1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&gt;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72C4"/>
                          </a:solidFill>
                          <a:latin typeface="Calibri"/>
                          <a:cs typeface="Calibri"/>
                        </a:rPr>
                        <a:t>Bonjour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16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4094">
                <a:tc>
                  <a:txBody>
                    <a:bodyPr/>
                    <a:lstStyle/>
                    <a:p>
                      <a:pPr marL="315595">
                        <a:lnSpc>
                          <a:spcPct val="100000"/>
                        </a:lnSpc>
                        <a:spcBef>
                          <a:spcPts val="20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“Turning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light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off.”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7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16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marL="315595">
                        <a:lnSpc>
                          <a:spcPts val="2140"/>
                        </a:lnSpc>
                        <a:spcBef>
                          <a:spcPts val="10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“To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be?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the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16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L="315595">
                        <a:lnSpc>
                          <a:spcPts val="203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question.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Whether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tis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nobler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16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315595">
                        <a:lnSpc>
                          <a:spcPts val="2065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mind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suffer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16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315595">
                        <a:lnSpc>
                          <a:spcPts val="206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slings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arrows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of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16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L="315595">
                        <a:lnSpc>
                          <a:spcPts val="203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outrageous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fortune,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take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16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L="315595">
                        <a:lnSpc>
                          <a:spcPts val="205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arms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against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sea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troubles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16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0870">
                <a:tc>
                  <a:txBody>
                    <a:bodyPr/>
                    <a:lstStyle/>
                    <a:p>
                      <a:pPr marL="315595">
                        <a:lnSpc>
                          <a:spcPts val="203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opposing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end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them.”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6835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41605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F528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47504" y="5105400"/>
            <a:ext cx="579120" cy="57911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735314" y="5092705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4">
                <a:moveTo>
                  <a:pt x="0" y="0"/>
                </a:moveTo>
                <a:lnTo>
                  <a:pt x="604575" y="0"/>
                </a:lnTo>
                <a:lnTo>
                  <a:pt x="604575" y="604575"/>
                </a:lnTo>
                <a:lnTo>
                  <a:pt x="0" y="6045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25840" y="5876544"/>
            <a:ext cx="579120" cy="57912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8613626" y="5864714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4">
                <a:moveTo>
                  <a:pt x="0" y="0"/>
                </a:moveTo>
                <a:lnTo>
                  <a:pt x="604575" y="0"/>
                </a:lnTo>
                <a:lnTo>
                  <a:pt x="604575" y="604575"/>
                </a:lnTo>
                <a:lnTo>
                  <a:pt x="0" y="6045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0703" y="3395471"/>
            <a:ext cx="722376" cy="72237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4858204" y="3382078"/>
            <a:ext cx="748665" cy="748665"/>
          </a:xfrm>
          <a:custGeom>
            <a:avLst/>
            <a:gdLst/>
            <a:ahLst/>
            <a:cxnLst/>
            <a:rect l="l" t="t" r="r" b="b"/>
            <a:pathLst>
              <a:path w="748664" h="748664">
                <a:moveTo>
                  <a:pt x="0" y="0"/>
                </a:moveTo>
                <a:lnTo>
                  <a:pt x="748575" y="0"/>
                </a:lnTo>
                <a:lnTo>
                  <a:pt x="748575" y="748575"/>
                </a:lnTo>
                <a:lnTo>
                  <a:pt x="0" y="7485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4843917" y="4451442"/>
            <a:ext cx="777240" cy="777240"/>
            <a:chOff x="4843917" y="4451442"/>
            <a:chExt cx="777240" cy="77724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0703" y="4477511"/>
              <a:ext cx="722376" cy="7254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858204" y="4465730"/>
              <a:ext cx="748665" cy="748665"/>
            </a:xfrm>
            <a:custGeom>
              <a:avLst/>
              <a:gdLst/>
              <a:ahLst/>
              <a:cxnLst/>
              <a:rect l="l" t="t" r="r" b="b"/>
              <a:pathLst>
                <a:path w="748664" h="748664">
                  <a:moveTo>
                    <a:pt x="0" y="0"/>
                  </a:moveTo>
                  <a:lnTo>
                    <a:pt x="748575" y="0"/>
                  </a:lnTo>
                  <a:lnTo>
                    <a:pt x="748575" y="748575"/>
                  </a:lnTo>
                  <a:lnTo>
                    <a:pt x="0" y="74857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96983" y="3919728"/>
            <a:ext cx="579120" cy="57911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9383393" y="3907802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4">
                <a:moveTo>
                  <a:pt x="0" y="0"/>
                </a:moveTo>
                <a:lnTo>
                  <a:pt x="604575" y="0"/>
                </a:lnTo>
                <a:lnTo>
                  <a:pt x="604575" y="604575"/>
                </a:lnTo>
                <a:lnTo>
                  <a:pt x="0" y="6045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25840" y="5105400"/>
            <a:ext cx="579120" cy="579119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8613626" y="5092705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4">
                <a:moveTo>
                  <a:pt x="0" y="0"/>
                </a:moveTo>
                <a:lnTo>
                  <a:pt x="604575" y="0"/>
                </a:lnTo>
                <a:lnTo>
                  <a:pt x="604575" y="604575"/>
                </a:lnTo>
                <a:lnTo>
                  <a:pt x="0" y="6045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Conversational</a:t>
            </a:r>
            <a:r>
              <a:rPr spc="345" dirty="0"/>
              <a:t> </a:t>
            </a:r>
            <a:r>
              <a:rPr spc="-25" dirty="0"/>
              <a:t>AI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58852" y="2459919"/>
            <a:ext cx="2128520" cy="3964940"/>
            <a:chOff x="9158852" y="2459919"/>
            <a:chExt cx="2128520" cy="3964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77527" y="2496312"/>
              <a:ext cx="2090927" cy="3910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168377" y="2469444"/>
              <a:ext cx="2109470" cy="3945890"/>
            </a:xfrm>
            <a:custGeom>
              <a:avLst/>
              <a:gdLst/>
              <a:ahLst/>
              <a:cxnLst/>
              <a:rect l="l" t="t" r="r" b="b"/>
              <a:pathLst>
                <a:path w="2109470" h="3945890">
                  <a:moveTo>
                    <a:pt x="0" y="0"/>
                  </a:moveTo>
                  <a:lnTo>
                    <a:pt x="2109319" y="0"/>
                  </a:lnTo>
                  <a:lnTo>
                    <a:pt x="2109319" y="3945816"/>
                  </a:lnTo>
                  <a:lnTo>
                    <a:pt x="0" y="3945816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918402" y="4370876"/>
            <a:ext cx="3243580" cy="2035175"/>
            <a:chOff x="1918402" y="4370876"/>
            <a:chExt cx="3243580" cy="2035175"/>
          </a:xfrm>
        </p:grpSpPr>
        <p:sp>
          <p:nvSpPr>
            <p:cNvPr id="7" name="object 7"/>
            <p:cNvSpPr/>
            <p:nvPr/>
          </p:nvSpPr>
          <p:spPr>
            <a:xfrm>
              <a:off x="2480983" y="4512767"/>
              <a:ext cx="2265045" cy="1893570"/>
            </a:xfrm>
            <a:custGeom>
              <a:avLst/>
              <a:gdLst/>
              <a:ahLst/>
              <a:cxnLst/>
              <a:rect l="l" t="t" r="r" b="b"/>
              <a:pathLst>
                <a:path w="2265045" h="1893570">
                  <a:moveTo>
                    <a:pt x="458787" y="657428"/>
                  </a:moveTo>
                  <a:lnTo>
                    <a:pt x="456196" y="655218"/>
                  </a:lnTo>
                  <a:lnTo>
                    <a:pt x="432866" y="641934"/>
                  </a:lnTo>
                  <a:lnTo>
                    <a:pt x="414718" y="633069"/>
                  </a:lnTo>
                  <a:lnTo>
                    <a:pt x="414718" y="555561"/>
                  </a:lnTo>
                  <a:lnTo>
                    <a:pt x="230682" y="557784"/>
                  </a:lnTo>
                  <a:lnTo>
                    <a:pt x="230682" y="635292"/>
                  </a:lnTo>
                  <a:lnTo>
                    <a:pt x="189217" y="653008"/>
                  </a:lnTo>
                  <a:lnTo>
                    <a:pt x="189217" y="655218"/>
                  </a:lnTo>
                  <a:lnTo>
                    <a:pt x="186626" y="661860"/>
                  </a:lnTo>
                  <a:lnTo>
                    <a:pt x="189217" y="666292"/>
                  </a:lnTo>
                  <a:lnTo>
                    <a:pt x="196989" y="670712"/>
                  </a:lnTo>
                  <a:lnTo>
                    <a:pt x="438048" y="670712"/>
                  </a:lnTo>
                  <a:lnTo>
                    <a:pt x="448411" y="664070"/>
                  </a:lnTo>
                  <a:lnTo>
                    <a:pt x="456196" y="661860"/>
                  </a:lnTo>
                  <a:lnTo>
                    <a:pt x="458787" y="657428"/>
                  </a:lnTo>
                  <a:close/>
                </a:path>
                <a:path w="2265045" h="1893570">
                  <a:moveTo>
                    <a:pt x="648004" y="172453"/>
                  </a:moveTo>
                  <a:lnTo>
                    <a:pt x="640219" y="163601"/>
                  </a:lnTo>
                  <a:lnTo>
                    <a:pt x="637628" y="154736"/>
                  </a:lnTo>
                  <a:lnTo>
                    <a:pt x="627265" y="145884"/>
                  </a:lnTo>
                  <a:lnTo>
                    <a:pt x="616902" y="139242"/>
                  </a:lnTo>
                  <a:lnTo>
                    <a:pt x="606526" y="134810"/>
                  </a:lnTo>
                  <a:lnTo>
                    <a:pt x="606526" y="201244"/>
                  </a:lnTo>
                  <a:lnTo>
                    <a:pt x="606526" y="416052"/>
                  </a:lnTo>
                  <a:lnTo>
                    <a:pt x="603935" y="431558"/>
                  </a:lnTo>
                  <a:lnTo>
                    <a:pt x="593572" y="442620"/>
                  </a:lnTo>
                  <a:lnTo>
                    <a:pt x="580605" y="447052"/>
                  </a:lnTo>
                  <a:lnTo>
                    <a:pt x="562470" y="451485"/>
                  </a:lnTo>
                  <a:lnTo>
                    <a:pt x="80352" y="451485"/>
                  </a:lnTo>
                  <a:lnTo>
                    <a:pt x="64795" y="447052"/>
                  </a:lnTo>
                  <a:lnTo>
                    <a:pt x="51841" y="442620"/>
                  </a:lnTo>
                  <a:lnTo>
                    <a:pt x="41478" y="431558"/>
                  </a:lnTo>
                  <a:lnTo>
                    <a:pt x="38887" y="416052"/>
                  </a:lnTo>
                  <a:lnTo>
                    <a:pt x="38887" y="201244"/>
                  </a:lnTo>
                  <a:lnTo>
                    <a:pt x="41478" y="185737"/>
                  </a:lnTo>
                  <a:lnTo>
                    <a:pt x="51841" y="174675"/>
                  </a:lnTo>
                  <a:lnTo>
                    <a:pt x="64795" y="165811"/>
                  </a:lnTo>
                  <a:lnTo>
                    <a:pt x="80352" y="163601"/>
                  </a:lnTo>
                  <a:lnTo>
                    <a:pt x="562470" y="163601"/>
                  </a:lnTo>
                  <a:lnTo>
                    <a:pt x="580605" y="165811"/>
                  </a:lnTo>
                  <a:lnTo>
                    <a:pt x="593572" y="174675"/>
                  </a:lnTo>
                  <a:lnTo>
                    <a:pt x="603935" y="185737"/>
                  </a:lnTo>
                  <a:lnTo>
                    <a:pt x="606526" y="201244"/>
                  </a:lnTo>
                  <a:lnTo>
                    <a:pt x="606526" y="134810"/>
                  </a:lnTo>
                  <a:lnTo>
                    <a:pt x="596163" y="130378"/>
                  </a:lnTo>
                  <a:lnTo>
                    <a:pt x="583196" y="128168"/>
                  </a:lnTo>
                  <a:lnTo>
                    <a:pt x="62204" y="128168"/>
                  </a:lnTo>
                  <a:lnTo>
                    <a:pt x="46659" y="130378"/>
                  </a:lnTo>
                  <a:lnTo>
                    <a:pt x="38887" y="134810"/>
                  </a:lnTo>
                  <a:lnTo>
                    <a:pt x="28511" y="139242"/>
                  </a:lnTo>
                  <a:lnTo>
                    <a:pt x="18148" y="145884"/>
                  </a:lnTo>
                  <a:lnTo>
                    <a:pt x="10363" y="154736"/>
                  </a:lnTo>
                  <a:lnTo>
                    <a:pt x="0" y="172453"/>
                  </a:lnTo>
                  <a:lnTo>
                    <a:pt x="0" y="502412"/>
                  </a:lnTo>
                  <a:lnTo>
                    <a:pt x="10363" y="520128"/>
                  </a:lnTo>
                  <a:lnTo>
                    <a:pt x="18148" y="528993"/>
                  </a:lnTo>
                  <a:lnTo>
                    <a:pt x="28511" y="533425"/>
                  </a:lnTo>
                  <a:lnTo>
                    <a:pt x="38887" y="540067"/>
                  </a:lnTo>
                  <a:lnTo>
                    <a:pt x="46659" y="542277"/>
                  </a:lnTo>
                  <a:lnTo>
                    <a:pt x="596163" y="542277"/>
                  </a:lnTo>
                  <a:lnTo>
                    <a:pt x="606526" y="540067"/>
                  </a:lnTo>
                  <a:lnTo>
                    <a:pt x="616902" y="533425"/>
                  </a:lnTo>
                  <a:lnTo>
                    <a:pt x="627265" y="528993"/>
                  </a:lnTo>
                  <a:lnTo>
                    <a:pt x="637628" y="520128"/>
                  </a:lnTo>
                  <a:lnTo>
                    <a:pt x="640219" y="511276"/>
                  </a:lnTo>
                  <a:lnTo>
                    <a:pt x="648004" y="502412"/>
                  </a:lnTo>
                  <a:lnTo>
                    <a:pt x="648004" y="451485"/>
                  </a:lnTo>
                  <a:lnTo>
                    <a:pt x="648004" y="172453"/>
                  </a:lnTo>
                  <a:close/>
                </a:path>
                <a:path w="2265045" h="1893570">
                  <a:moveTo>
                    <a:pt x="976579" y="1759496"/>
                  </a:moveTo>
                  <a:lnTo>
                    <a:pt x="781075" y="1759496"/>
                  </a:lnTo>
                  <a:lnTo>
                    <a:pt x="757021" y="1756829"/>
                  </a:lnTo>
                  <a:lnTo>
                    <a:pt x="744994" y="1748815"/>
                  </a:lnTo>
                  <a:lnTo>
                    <a:pt x="735965" y="1738134"/>
                  </a:lnTo>
                  <a:lnTo>
                    <a:pt x="732955" y="1730133"/>
                  </a:lnTo>
                  <a:lnTo>
                    <a:pt x="732955" y="1711439"/>
                  </a:lnTo>
                  <a:lnTo>
                    <a:pt x="735965" y="1700758"/>
                  </a:lnTo>
                  <a:lnTo>
                    <a:pt x="781075" y="1655381"/>
                  </a:lnTo>
                  <a:lnTo>
                    <a:pt x="805141" y="1628686"/>
                  </a:lnTo>
                  <a:lnTo>
                    <a:pt x="811161" y="1620672"/>
                  </a:lnTo>
                  <a:lnTo>
                    <a:pt x="811161" y="1618005"/>
                  </a:lnTo>
                  <a:lnTo>
                    <a:pt x="808151" y="1620672"/>
                  </a:lnTo>
                  <a:lnTo>
                    <a:pt x="814158" y="1607324"/>
                  </a:lnTo>
                  <a:lnTo>
                    <a:pt x="814158" y="1591310"/>
                  </a:lnTo>
                  <a:lnTo>
                    <a:pt x="808151" y="1583309"/>
                  </a:lnTo>
                  <a:lnTo>
                    <a:pt x="799122" y="1580629"/>
                  </a:lnTo>
                  <a:lnTo>
                    <a:pt x="793115" y="1575295"/>
                  </a:lnTo>
                  <a:lnTo>
                    <a:pt x="784085" y="1580629"/>
                  </a:lnTo>
                  <a:lnTo>
                    <a:pt x="775068" y="1583309"/>
                  </a:lnTo>
                  <a:lnTo>
                    <a:pt x="678815" y="1698091"/>
                  </a:lnTo>
                  <a:lnTo>
                    <a:pt x="675817" y="1703438"/>
                  </a:lnTo>
                  <a:lnTo>
                    <a:pt x="669798" y="1719453"/>
                  </a:lnTo>
                  <a:lnTo>
                    <a:pt x="666788" y="1724787"/>
                  </a:lnTo>
                  <a:lnTo>
                    <a:pt x="666788" y="1735467"/>
                  </a:lnTo>
                  <a:lnTo>
                    <a:pt x="669798" y="1746148"/>
                  </a:lnTo>
                  <a:lnTo>
                    <a:pt x="678815" y="1756829"/>
                  </a:lnTo>
                  <a:lnTo>
                    <a:pt x="823188" y="1882292"/>
                  </a:lnTo>
                  <a:lnTo>
                    <a:pt x="826198" y="1884959"/>
                  </a:lnTo>
                  <a:lnTo>
                    <a:pt x="835215" y="1887639"/>
                  </a:lnTo>
                  <a:lnTo>
                    <a:pt x="847242" y="1892973"/>
                  </a:lnTo>
                  <a:lnTo>
                    <a:pt x="853262" y="1887639"/>
                  </a:lnTo>
                  <a:lnTo>
                    <a:pt x="862291" y="1884959"/>
                  </a:lnTo>
                  <a:lnTo>
                    <a:pt x="976579" y="1788858"/>
                  </a:lnTo>
                  <a:lnTo>
                    <a:pt x="976579" y="1759496"/>
                  </a:lnTo>
                  <a:close/>
                </a:path>
                <a:path w="2265045" h="1893570">
                  <a:moveTo>
                    <a:pt x="1196136" y="1703438"/>
                  </a:moveTo>
                  <a:lnTo>
                    <a:pt x="787095" y="1703438"/>
                  </a:lnTo>
                  <a:lnTo>
                    <a:pt x="787095" y="1746148"/>
                  </a:lnTo>
                  <a:lnTo>
                    <a:pt x="1196136" y="1746148"/>
                  </a:lnTo>
                  <a:lnTo>
                    <a:pt x="1196136" y="1703438"/>
                  </a:lnTo>
                  <a:close/>
                </a:path>
                <a:path w="2265045" h="1893570">
                  <a:moveTo>
                    <a:pt x="1319453" y="1343037"/>
                  </a:moveTo>
                  <a:lnTo>
                    <a:pt x="961542" y="1343037"/>
                  </a:lnTo>
                  <a:lnTo>
                    <a:pt x="961542" y="1399108"/>
                  </a:lnTo>
                  <a:lnTo>
                    <a:pt x="961542" y="1455166"/>
                  </a:lnTo>
                  <a:lnTo>
                    <a:pt x="961542" y="1481861"/>
                  </a:lnTo>
                  <a:lnTo>
                    <a:pt x="961542" y="1537919"/>
                  </a:lnTo>
                  <a:lnTo>
                    <a:pt x="961542" y="1564614"/>
                  </a:lnTo>
                  <a:lnTo>
                    <a:pt x="961542" y="1620672"/>
                  </a:lnTo>
                  <a:lnTo>
                    <a:pt x="898385" y="1620672"/>
                  </a:lnTo>
                  <a:lnTo>
                    <a:pt x="898385" y="1564614"/>
                  </a:lnTo>
                  <a:lnTo>
                    <a:pt x="961542" y="1564614"/>
                  </a:lnTo>
                  <a:lnTo>
                    <a:pt x="961542" y="1537919"/>
                  </a:lnTo>
                  <a:lnTo>
                    <a:pt x="898385" y="1537919"/>
                  </a:lnTo>
                  <a:lnTo>
                    <a:pt x="898385" y="1481861"/>
                  </a:lnTo>
                  <a:lnTo>
                    <a:pt x="961542" y="1481861"/>
                  </a:lnTo>
                  <a:lnTo>
                    <a:pt x="961542" y="1455166"/>
                  </a:lnTo>
                  <a:lnTo>
                    <a:pt x="898385" y="1455166"/>
                  </a:lnTo>
                  <a:lnTo>
                    <a:pt x="898385" y="1399108"/>
                  </a:lnTo>
                  <a:lnTo>
                    <a:pt x="961542" y="1399108"/>
                  </a:lnTo>
                  <a:lnTo>
                    <a:pt x="961542" y="1343037"/>
                  </a:lnTo>
                  <a:lnTo>
                    <a:pt x="787095" y="1343037"/>
                  </a:lnTo>
                  <a:lnTo>
                    <a:pt x="787095" y="1548599"/>
                  </a:lnTo>
                  <a:lnTo>
                    <a:pt x="820178" y="1548599"/>
                  </a:lnTo>
                  <a:lnTo>
                    <a:pt x="832205" y="1556613"/>
                  </a:lnTo>
                  <a:lnTo>
                    <a:pt x="844245" y="1561947"/>
                  </a:lnTo>
                  <a:lnTo>
                    <a:pt x="850252" y="1572628"/>
                  </a:lnTo>
                  <a:lnTo>
                    <a:pt x="853262" y="1585976"/>
                  </a:lnTo>
                  <a:lnTo>
                    <a:pt x="853262" y="1604657"/>
                  </a:lnTo>
                  <a:lnTo>
                    <a:pt x="844245" y="1620672"/>
                  </a:lnTo>
                  <a:lnTo>
                    <a:pt x="847242" y="1620672"/>
                  </a:lnTo>
                  <a:lnTo>
                    <a:pt x="847242" y="1626019"/>
                  </a:lnTo>
                  <a:lnTo>
                    <a:pt x="835215" y="1639366"/>
                  </a:lnTo>
                  <a:lnTo>
                    <a:pt x="787095" y="1687410"/>
                  </a:lnTo>
                  <a:lnTo>
                    <a:pt x="787095" y="1690090"/>
                  </a:lnTo>
                  <a:lnTo>
                    <a:pt x="1196136" y="1690090"/>
                  </a:lnTo>
                  <a:lnTo>
                    <a:pt x="1196136" y="1585976"/>
                  </a:lnTo>
                  <a:lnTo>
                    <a:pt x="1199146" y="1572628"/>
                  </a:lnTo>
                  <a:lnTo>
                    <a:pt x="1203655" y="1564614"/>
                  </a:lnTo>
                  <a:lnTo>
                    <a:pt x="1205153" y="1561947"/>
                  </a:lnTo>
                  <a:lnTo>
                    <a:pt x="1217193" y="1551266"/>
                  </a:lnTo>
                  <a:lnTo>
                    <a:pt x="1250276" y="1551266"/>
                  </a:lnTo>
                  <a:lnTo>
                    <a:pt x="1262303" y="1561947"/>
                  </a:lnTo>
                  <a:lnTo>
                    <a:pt x="1268323" y="1572628"/>
                  </a:lnTo>
                  <a:lnTo>
                    <a:pt x="1274330" y="1585976"/>
                  </a:lnTo>
                  <a:lnTo>
                    <a:pt x="1274330" y="1668729"/>
                  </a:lnTo>
                  <a:lnTo>
                    <a:pt x="1283360" y="1663395"/>
                  </a:lnTo>
                  <a:lnTo>
                    <a:pt x="1307414" y="1663395"/>
                  </a:lnTo>
                  <a:lnTo>
                    <a:pt x="1319453" y="1668729"/>
                  </a:lnTo>
                  <a:lnTo>
                    <a:pt x="1319453" y="1663395"/>
                  </a:lnTo>
                  <a:lnTo>
                    <a:pt x="1319453" y="1399108"/>
                  </a:lnTo>
                  <a:lnTo>
                    <a:pt x="1319453" y="1343037"/>
                  </a:lnTo>
                  <a:close/>
                </a:path>
                <a:path w="2265045" h="1893570">
                  <a:moveTo>
                    <a:pt x="1382610" y="1329690"/>
                  </a:moveTo>
                  <a:lnTo>
                    <a:pt x="1379601" y="1313675"/>
                  </a:lnTo>
                  <a:lnTo>
                    <a:pt x="1370584" y="1297660"/>
                  </a:lnTo>
                  <a:lnTo>
                    <a:pt x="1355547" y="1292326"/>
                  </a:lnTo>
                  <a:lnTo>
                    <a:pt x="1334490" y="1289646"/>
                  </a:lnTo>
                  <a:lnTo>
                    <a:pt x="772058" y="1289646"/>
                  </a:lnTo>
                  <a:lnTo>
                    <a:pt x="754011" y="1292326"/>
                  </a:lnTo>
                  <a:lnTo>
                    <a:pt x="741984" y="1297660"/>
                  </a:lnTo>
                  <a:lnTo>
                    <a:pt x="729945" y="1313675"/>
                  </a:lnTo>
                  <a:lnTo>
                    <a:pt x="726948" y="1329690"/>
                  </a:lnTo>
                  <a:lnTo>
                    <a:pt x="726948" y="1599323"/>
                  </a:lnTo>
                  <a:lnTo>
                    <a:pt x="766038" y="1556613"/>
                  </a:lnTo>
                  <a:lnTo>
                    <a:pt x="772058" y="1548599"/>
                  </a:lnTo>
                  <a:lnTo>
                    <a:pt x="772058" y="1329690"/>
                  </a:lnTo>
                  <a:lnTo>
                    <a:pt x="1334490" y="1329690"/>
                  </a:lnTo>
                  <a:lnTo>
                    <a:pt x="1334490" y="1668729"/>
                  </a:lnTo>
                  <a:lnTo>
                    <a:pt x="1346517" y="1663395"/>
                  </a:lnTo>
                  <a:lnTo>
                    <a:pt x="1370584" y="1663395"/>
                  </a:lnTo>
                  <a:lnTo>
                    <a:pt x="1382610" y="1668729"/>
                  </a:lnTo>
                  <a:lnTo>
                    <a:pt x="1382610" y="1663395"/>
                  </a:lnTo>
                  <a:lnTo>
                    <a:pt x="1382610" y="1329690"/>
                  </a:lnTo>
                  <a:close/>
                </a:path>
                <a:path w="2265045" h="1893570">
                  <a:moveTo>
                    <a:pt x="1445768" y="1730133"/>
                  </a:moveTo>
                  <a:lnTo>
                    <a:pt x="1436751" y="1722120"/>
                  </a:lnTo>
                  <a:lnTo>
                    <a:pt x="1430731" y="1719453"/>
                  </a:lnTo>
                  <a:lnTo>
                    <a:pt x="1412684" y="1719453"/>
                  </a:lnTo>
                  <a:lnTo>
                    <a:pt x="1406677" y="1722120"/>
                  </a:lnTo>
                  <a:lnTo>
                    <a:pt x="1400657" y="1730133"/>
                  </a:lnTo>
                  <a:lnTo>
                    <a:pt x="1397647" y="1738134"/>
                  </a:lnTo>
                  <a:lnTo>
                    <a:pt x="1397647" y="1759496"/>
                  </a:lnTo>
                  <a:lnTo>
                    <a:pt x="1382610" y="1759496"/>
                  </a:lnTo>
                  <a:lnTo>
                    <a:pt x="1382610" y="1714106"/>
                  </a:lnTo>
                  <a:lnTo>
                    <a:pt x="1373593" y="1708772"/>
                  </a:lnTo>
                  <a:lnTo>
                    <a:pt x="1367574" y="1703438"/>
                  </a:lnTo>
                  <a:lnTo>
                    <a:pt x="1352537" y="1703438"/>
                  </a:lnTo>
                  <a:lnTo>
                    <a:pt x="1343507" y="1708772"/>
                  </a:lnTo>
                  <a:lnTo>
                    <a:pt x="1334490" y="1724787"/>
                  </a:lnTo>
                  <a:lnTo>
                    <a:pt x="1334490" y="1759496"/>
                  </a:lnTo>
                  <a:lnTo>
                    <a:pt x="1319453" y="1759496"/>
                  </a:lnTo>
                  <a:lnTo>
                    <a:pt x="1319453" y="1700758"/>
                  </a:lnTo>
                  <a:lnTo>
                    <a:pt x="1313434" y="1695424"/>
                  </a:lnTo>
                  <a:lnTo>
                    <a:pt x="1304417" y="1690090"/>
                  </a:lnTo>
                  <a:lnTo>
                    <a:pt x="1289380" y="1690090"/>
                  </a:lnTo>
                  <a:lnTo>
                    <a:pt x="1280350" y="1695424"/>
                  </a:lnTo>
                  <a:lnTo>
                    <a:pt x="1277340" y="1700758"/>
                  </a:lnTo>
                  <a:lnTo>
                    <a:pt x="1274330" y="1711439"/>
                  </a:lnTo>
                  <a:lnTo>
                    <a:pt x="1274330" y="1759496"/>
                  </a:lnTo>
                  <a:lnTo>
                    <a:pt x="1256284" y="1759496"/>
                  </a:lnTo>
                  <a:lnTo>
                    <a:pt x="1256284" y="1591310"/>
                  </a:lnTo>
                  <a:lnTo>
                    <a:pt x="1250276" y="1583309"/>
                  </a:lnTo>
                  <a:lnTo>
                    <a:pt x="1241247" y="1580629"/>
                  </a:lnTo>
                  <a:lnTo>
                    <a:pt x="1226210" y="1580629"/>
                  </a:lnTo>
                  <a:lnTo>
                    <a:pt x="1217193" y="1583309"/>
                  </a:lnTo>
                  <a:lnTo>
                    <a:pt x="1211173" y="1599323"/>
                  </a:lnTo>
                  <a:lnTo>
                    <a:pt x="1211173" y="1759496"/>
                  </a:lnTo>
                  <a:lnTo>
                    <a:pt x="1148016" y="1759496"/>
                  </a:lnTo>
                  <a:lnTo>
                    <a:pt x="1178090" y="1884959"/>
                  </a:lnTo>
                  <a:lnTo>
                    <a:pt x="1445768" y="1884959"/>
                  </a:lnTo>
                  <a:lnTo>
                    <a:pt x="1445768" y="1730133"/>
                  </a:lnTo>
                  <a:close/>
                </a:path>
                <a:path w="2265045" h="1893570">
                  <a:moveTo>
                    <a:pt x="1979282" y="278371"/>
                  </a:moveTo>
                  <a:lnTo>
                    <a:pt x="1951443" y="250532"/>
                  </a:lnTo>
                  <a:lnTo>
                    <a:pt x="1951443" y="243573"/>
                  </a:lnTo>
                  <a:lnTo>
                    <a:pt x="1947964" y="236613"/>
                  </a:lnTo>
                  <a:lnTo>
                    <a:pt x="1937524" y="219214"/>
                  </a:lnTo>
                  <a:lnTo>
                    <a:pt x="1951443" y="219214"/>
                  </a:lnTo>
                  <a:lnTo>
                    <a:pt x="1947964" y="187896"/>
                  </a:lnTo>
                  <a:lnTo>
                    <a:pt x="1937524" y="160058"/>
                  </a:lnTo>
                  <a:lnTo>
                    <a:pt x="1934044" y="146138"/>
                  </a:lnTo>
                  <a:lnTo>
                    <a:pt x="1923605" y="139192"/>
                  </a:lnTo>
                  <a:lnTo>
                    <a:pt x="1909699" y="128752"/>
                  </a:lnTo>
                  <a:lnTo>
                    <a:pt x="1892300" y="125272"/>
                  </a:lnTo>
                  <a:lnTo>
                    <a:pt x="1847062" y="114833"/>
                  </a:lnTo>
                  <a:lnTo>
                    <a:pt x="1829663" y="111353"/>
                  </a:lnTo>
                  <a:lnTo>
                    <a:pt x="1784426" y="111353"/>
                  </a:lnTo>
                  <a:lnTo>
                    <a:pt x="1767027" y="121793"/>
                  </a:lnTo>
                  <a:lnTo>
                    <a:pt x="1746148" y="128752"/>
                  </a:lnTo>
                  <a:lnTo>
                    <a:pt x="1721789" y="128752"/>
                  </a:lnTo>
                  <a:lnTo>
                    <a:pt x="1707870" y="135712"/>
                  </a:lnTo>
                  <a:lnTo>
                    <a:pt x="1697443" y="139192"/>
                  </a:lnTo>
                  <a:lnTo>
                    <a:pt x="1683524" y="153098"/>
                  </a:lnTo>
                  <a:lnTo>
                    <a:pt x="1680044" y="173977"/>
                  </a:lnTo>
                  <a:lnTo>
                    <a:pt x="1669605" y="198335"/>
                  </a:lnTo>
                  <a:lnTo>
                    <a:pt x="1669605" y="250532"/>
                  </a:lnTo>
                  <a:lnTo>
                    <a:pt x="1638287" y="278371"/>
                  </a:lnTo>
                  <a:lnTo>
                    <a:pt x="1669605" y="365366"/>
                  </a:lnTo>
                  <a:lnTo>
                    <a:pt x="1693964" y="365366"/>
                  </a:lnTo>
                  <a:lnTo>
                    <a:pt x="1714830" y="396671"/>
                  </a:lnTo>
                  <a:lnTo>
                    <a:pt x="1742668" y="424510"/>
                  </a:lnTo>
                  <a:lnTo>
                    <a:pt x="1756587" y="431469"/>
                  </a:lnTo>
                  <a:lnTo>
                    <a:pt x="1773986" y="441909"/>
                  </a:lnTo>
                  <a:lnTo>
                    <a:pt x="1791385" y="445389"/>
                  </a:lnTo>
                  <a:lnTo>
                    <a:pt x="1829663" y="445389"/>
                  </a:lnTo>
                  <a:lnTo>
                    <a:pt x="1847062" y="441909"/>
                  </a:lnTo>
                  <a:lnTo>
                    <a:pt x="1860981" y="431469"/>
                  </a:lnTo>
                  <a:lnTo>
                    <a:pt x="1878380" y="424510"/>
                  </a:lnTo>
                  <a:lnTo>
                    <a:pt x="1902739" y="396671"/>
                  </a:lnTo>
                  <a:lnTo>
                    <a:pt x="1923605" y="365366"/>
                  </a:lnTo>
                  <a:lnTo>
                    <a:pt x="1951443" y="365366"/>
                  </a:lnTo>
                  <a:lnTo>
                    <a:pt x="1979282" y="278371"/>
                  </a:lnTo>
                  <a:close/>
                </a:path>
                <a:path w="2265045" h="1893570">
                  <a:moveTo>
                    <a:pt x="2097595" y="588060"/>
                  </a:moveTo>
                  <a:lnTo>
                    <a:pt x="2090635" y="563702"/>
                  </a:lnTo>
                  <a:lnTo>
                    <a:pt x="2076716" y="546303"/>
                  </a:lnTo>
                  <a:lnTo>
                    <a:pt x="2062797" y="532384"/>
                  </a:lnTo>
                  <a:lnTo>
                    <a:pt x="2024519" y="504545"/>
                  </a:lnTo>
                  <a:lnTo>
                    <a:pt x="1986241" y="476707"/>
                  </a:lnTo>
                  <a:lnTo>
                    <a:pt x="1951443" y="445389"/>
                  </a:lnTo>
                  <a:lnTo>
                    <a:pt x="1902739" y="473227"/>
                  </a:lnTo>
                  <a:lnTo>
                    <a:pt x="1857502" y="497586"/>
                  </a:lnTo>
                  <a:lnTo>
                    <a:pt x="1833143" y="501065"/>
                  </a:lnTo>
                  <a:lnTo>
                    <a:pt x="1812264" y="504545"/>
                  </a:lnTo>
                  <a:lnTo>
                    <a:pt x="1787906" y="501065"/>
                  </a:lnTo>
                  <a:lnTo>
                    <a:pt x="1767027" y="497586"/>
                  </a:lnTo>
                  <a:lnTo>
                    <a:pt x="1669605" y="445389"/>
                  </a:lnTo>
                  <a:lnTo>
                    <a:pt x="1634807" y="476707"/>
                  </a:lnTo>
                  <a:lnTo>
                    <a:pt x="1600009" y="504545"/>
                  </a:lnTo>
                  <a:lnTo>
                    <a:pt x="1558251" y="532384"/>
                  </a:lnTo>
                  <a:lnTo>
                    <a:pt x="1540852" y="546303"/>
                  </a:lnTo>
                  <a:lnTo>
                    <a:pt x="1530413" y="563702"/>
                  </a:lnTo>
                  <a:lnTo>
                    <a:pt x="1523453" y="588060"/>
                  </a:lnTo>
                  <a:lnTo>
                    <a:pt x="1523453" y="608926"/>
                  </a:lnTo>
                  <a:lnTo>
                    <a:pt x="1526933" y="650684"/>
                  </a:lnTo>
                  <a:lnTo>
                    <a:pt x="1530413" y="668083"/>
                  </a:lnTo>
                  <a:lnTo>
                    <a:pt x="2090635" y="664603"/>
                  </a:lnTo>
                  <a:lnTo>
                    <a:pt x="2097595" y="650684"/>
                  </a:lnTo>
                  <a:lnTo>
                    <a:pt x="2097595" y="588060"/>
                  </a:lnTo>
                  <a:close/>
                </a:path>
                <a:path w="2265045" h="1893570">
                  <a:moveTo>
                    <a:pt x="2264613" y="0"/>
                  </a:moveTo>
                  <a:lnTo>
                    <a:pt x="2174138" y="0"/>
                  </a:lnTo>
                  <a:lnTo>
                    <a:pt x="2174138" y="69596"/>
                  </a:lnTo>
                  <a:lnTo>
                    <a:pt x="2174138" y="702881"/>
                  </a:lnTo>
                  <a:lnTo>
                    <a:pt x="1450390" y="702881"/>
                  </a:lnTo>
                  <a:lnTo>
                    <a:pt x="1450390" y="69596"/>
                  </a:lnTo>
                  <a:lnTo>
                    <a:pt x="2174138" y="69596"/>
                  </a:lnTo>
                  <a:lnTo>
                    <a:pt x="2174138" y="0"/>
                  </a:lnTo>
                  <a:lnTo>
                    <a:pt x="1359916" y="0"/>
                  </a:lnTo>
                  <a:lnTo>
                    <a:pt x="1359916" y="897737"/>
                  </a:lnTo>
                  <a:lnTo>
                    <a:pt x="2264613" y="897737"/>
                  </a:lnTo>
                  <a:lnTo>
                    <a:pt x="2264613" y="702881"/>
                  </a:lnTo>
                  <a:lnTo>
                    <a:pt x="2264613" y="69596"/>
                  </a:lnTo>
                  <a:lnTo>
                    <a:pt x="2264613" y="0"/>
                  </a:lnTo>
                  <a:close/>
                </a:path>
              </a:pathLst>
            </a:custGeom>
            <a:solidFill>
              <a:srgbClr val="6D7B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40905" y="4512763"/>
              <a:ext cx="904875" cy="897890"/>
            </a:xfrm>
            <a:custGeom>
              <a:avLst/>
              <a:gdLst/>
              <a:ahLst/>
              <a:cxnLst/>
              <a:rect l="l" t="t" r="r" b="b"/>
              <a:pathLst>
                <a:path w="904875" h="897889">
                  <a:moveTo>
                    <a:pt x="0" y="0"/>
                  </a:moveTo>
                  <a:lnTo>
                    <a:pt x="904694" y="0"/>
                  </a:lnTo>
                  <a:lnTo>
                    <a:pt x="904694" y="897738"/>
                  </a:lnTo>
                  <a:lnTo>
                    <a:pt x="0" y="897738"/>
                  </a:lnTo>
                  <a:lnTo>
                    <a:pt x="0" y="0"/>
                  </a:lnTo>
                  <a:close/>
                </a:path>
              </a:pathLst>
            </a:custGeom>
            <a:ln w="1936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76692" y="5199664"/>
              <a:ext cx="833119" cy="142240"/>
            </a:xfrm>
            <a:custGeom>
              <a:avLst/>
              <a:gdLst/>
              <a:ahLst/>
              <a:cxnLst/>
              <a:rect l="l" t="t" r="r" b="b"/>
              <a:pathLst>
                <a:path w="833120" h="142239">
                  <a:moveTo>
                    <a:pt x="833120" y="0"/>
                  </a:moveTo>
                  <a:lnTo>
                    <a:pt x="0" y="0"/>
                  </a:lnTo>
                  <a:lnTo>
                    <a:pt x="0" y="142239"/>
                  </a:lnTo>
                  <a:lnTo>
                    <a:pt x="833120" y="142239"/>
                  </a:lnTo>
                  <a:lnTo>
                    <a:pt x="833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27927" y="4380401"/>
              <a:ext cx="3224530" cy="1112520"/>
            </a:xfrm>
            <a:custGeom>
              <a:avLst/>
              <a:gdLst/>
              <a:ahLst/>
              <a:cxnLst/>
              <a:rect l="l" t="t" r="r" b="b"/>
              <a:pathLst>
                <a:path w="3224529" h="1112520">
                  <a:moveTo>
                    <a:pt x="0" y="0"/>
                  </a:moveTo>
                  <a:lnTo>
                    <a:pt x="3223967" y="0"/>
                  </a:lnTo>
                  <a:lnTo>
                    <a:pt x="3223967" y="1112363"/>
                  </a:lnTo>
                  <a:lnTo>
                    <a:pt x="0" y="1112363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40308" y="5642827"/>
              <a:ext cx="429895" cy="499745"/>
            </a:xfrm>
            <a:custGeom>
              <a:avLst/>
              <a:gdLst/>
              <a:ahLst/>
              <a:cxnLst/>
              <a:rect l="l" t="t" r="r" b="b"/>
              <a:pathLst>
                <a:path w="429895" h="499745">
                  <a:moveTo>
                    <a:pt x="229881" y="0"/>
                  </a:moveTo>
                  <a:lnTo>
                    <a:pt x="165425" y="6339"/>
                  </a:lnTo>
                  <a:lnTo>
                    <a:pt x="125191" y="21329"/>
                  </a:lnTo>
                  <a:lnTo>
                    <a:pt x="86751" y="46255"/>
                  </a:lnTo>
                  <a:lnTo>
                    <a:pt x="56752" y="73341"/>
                  </a:lnTo>
                  <a:lnTo>
                    <a:pt x="32418" y="105385"/>
                  </a:lnTo>
                  <a:lnTo>
                    <a:pt x="13750" y="142388"/>
                  </a:lnTo>
                  <a:lnTo>
                    <a:pt x="2943" y="179998"/>
                  </a:lnTo>
                  <a:lnTo>
                    <a:pt x="0" y="218212"/>
                  </a:lnTo>
                  <a:lnTo>
                    <a:pt x="1964" y="239190"/>
                  </a:lnTo>
                  <a:lnTo>
                    <a:pt x="4398" y="260762"/>
                  </a:lnTo>
                  <a:lnTo>
                    <a:pt x="17120" y="294909"/>
                  </a:lnTo>
                  <a:lnTo>
                    <a:pt x="26255" y="309180"/>
                  </a:lnTo>
                  <a:lnTo>
                    <a:pt x="35970" y="325004"/>
                  </a:lnTo>
                  <a:lnTo>
                    <a:pt x="46781" y="338651"/>
                  </a:lnTo>
                  <a:lnTo>
                    <a:pt x="58691" y="350122"/>
                  </a:lnTo>
                  <a:lnTo>
                    <a:pt x="85863" y="371814"/>
                  </a:lnTo>
                  <a:lnTo>
                    <a:pt x="98872" y="381107"/>
                  </a:lnTo>
                  <a:lnTo>
                    <a:pt x="98586" y="405960"/>
                  </a:lnTo>
                  <a:lnTo>
                    <a:pt x="97143" y="427708"/>
                  </a:lnTo>
                  <a:lnTo>
                    <a:pt x="89514" y="448226"/>
                  </a:lnTo>
                  <a:lnTo>
                    <a:pt x="84082" y="464390"/>
                  </a:lnTo>
                  <a:lnTo>
                    <a:pt x="72581" y="489885"/>
                  </a:lnTo>
                  <a:lnTo>
                    <a:pt x="66512" y="499216"/>
                  </a:lnTo>
                  <a:lnTo>
                    <a:pt x="80443" y="490491"/>
                  </a:lnTo>
                  <a:lnTo>
                    <a:pt x="119519" y="472398"/>
                  </a:lnTo>
                  <a:lnTo>
                    <a:pt x="162411" y="444045"/>
                  </a:lnTo>
                  <a:lnTo>
                    <a:pt x="201254" y="404827"/>
                  </a:lnTo>
                  <a:lnTo>
                    <a:pt x="220331" y="404789"/>
                  </a:lnTo>
                  <a:lnTo>
                    <a:pt x="242760" y="403503"/>
                  </a:lnTo>
                  <a:lnTo>
                    <a:pt x="265131" y="396935"/>
                  </a:lnTo>
                  <a:lnTo>
                    <a:pt x="284151" y="391618"/>
                  </a:lnTo>
                  <a:lnTo>
                    <a:pt x="324904" y="372899"/>
                  </a:lnTo>
                  <a:lnTo>
                    <a:pt x="342706" y="359196"/>
                  </a:lnTo>
                  <a:lnTo>
                    <a:pt x="358834" y="346118"/>
                  </a:lnTo>
                  <a:lnTo>
                    <a:pt x="371732" y="333980"/>
                  </a:lnTo>
                  <a:lnTo>
                    <a:pt x="211131" y="333980"/>
                  </a:lnTo>
                  <a:lnTo>
                    <a:pt x="201014" y="332447"/>
                  </a:lnTo>
                  <a:lnTo>
                    <a:pt x="190261" y="324081"/>
                  </a:lnTo>
                  <a:lnTo>
                    <a:pt x="184478" y="308560"/>
                  </a:lnTo>
                  <a:lnTo>
                    <a:pt x="182685" y="298622"/>
                  </a:lnTo>
                  <a:lnTo>
                    <a:pt x="184881" y="294269"/>
                  </a:lnTo>
                  <a:lnTo>
                    <a:pt x="185921" y="286811"/>
                  </a:lnTo>
                  <a:lnTo>
                    <a:pt x="189216" y="280282"/>
                  </a:lnTo>
                  <a:lnTo>
                    <a:pt x="200313" y="269077"/>
                  </a:lnTo>
                  <a:lnTo>
                    <a:pt x="208695" y="265954"/>
                  </a:lnTo>
                  <a:lnTo>
                    <a:pt x="219910" y="265310"/>
                  </a:lnTo>
                  <a:lnTo>
                    <a:pt x="415936" y="265310"/>
                  </a:lnTo>
                  <a:lnTo>
                    <a:pt x="416286" y="264615"/>
                  </a:lnTo>
                  <a:lnTo>
                    <a:pt x="418773" y="257928"/>
                  </a:lnTo>
                  <a:lnTo>
                    <a:pt x="182796" y="257928"/>
                  </a:lnTo>
                  <a:lnTo>
                    <a:pt x="179326" y="248615"/>
                  </a:lnTo>
                  <a:lnTo>
                    <a:pt x="184407" y="200766"/>
                  </a:lnTo>
                  <a:lnTo>
                    <a:pt x="206312" y="151951"/>
                  </a:lnTo>
                  <a:lnTo>
                    <a:pt x="206988" y="147105"/>
                  </a:lnTo>
                  <a:lnTo>
                    <a:pt x="143416" y="147105"/>
                  </a:lnTo>
                  <a:lnTo>
                    <a:pt x="123409" y="113905"/>
                  </a:lnTo>
                  <a:lnTo>
                    <a:pt x="133988" y="106428"/>
                  </a:lnTo>
                  <a:lnTo>
                    <a:pt x="146762" y="94599"/>
                  </a:lnTo>
                  <a:lnTo>
                    <a:pt x="161272" y="87426"/>
                  </a:lnTo>
                  <a:lnTo>
                    <a:pt x="180232" y="76827"/>
                  </a:lnTo>
                  <a:lnTo>
                    <a:pt x="193643" y="71829"/>
                  </a:lnTo>
                  <a:lnTo>
                    <a:pt x="385224" y="71829"/>
                  </a:lnTo>
                  <a:lnTo>
                    <a:pt x="374756" y="60914"/>
                  </a:lnTo>
                  <a:lnTo>
                    <a:pt x="345848" y="34565"/>
                  </a:lnTo>
                  <a:lnTo>
                    <a:pt x="308618" y="16621"/>
                  </a:lnTo>
                  <a:lnTo>
                    <a:pt x="269769" y="4582"/>
                  </a:lnTo>
                  <a:lnTo>
                    <a:pt x="251212" y="890"/>
                  </a:lnTo>
                  <a:lnTo>
                    <a:pt x="229881" y="0"/>
                  </a:lnTo>
                  <a:close/>
                </a:path>
                <a:path w="429895" h="499745">
                  <a:moveTo>
                    <a:pt x="415936" y="265310"/>
                  </a:moveTo>
                  <a:lnTo>
                    <a:pt x="219910" y="265310"/>
                  </a:lnTo>
                  <a:lnTo>
                    <a:pt x="233958" y="267147"/>
                  </a:lnTo>
                  <a:lnTo>
                    <a:pt x="243555" y="272409"/>
                  </a:lnTo>
                  <a:lnTo>
                    <a:pt x="249857" y="284201"/>
                  </a:lnTo>
                  <a:lnTo>
                    <a:pt x="251072" y="292586"/>
                  </a:lnTo>
                  <a:lnTo>
                    <a:pt x="253385" y="298795"/>
                  </a:lnTo>
                  <a:lnTo>
                    <a:pt x="250670" y="306877"/>
                  </a:lnTo>
                  <a:lnTo>
                    <a:pt x="246796" y="311854"/>
                  </a:lnTo>
                  <a:lnTo>
                    <a:pt x="245178" y="317760"/>
                  </a:lnTo>
                  <a:lnTo>
                    <a:pt x="239629" y="323363"/>
                  </a:lnTo>
                  <a:lnTo>
                    <a:pt x="231247" y="326486"/>
                  </a:lnTo>
                  <a:lnTo>
                    <a:pt x="225699" y="332088"/>
                  </a:lnTo>
                  <a:lnTo>
                    <a:pt x="211131" y="333980"/>
                  </a:lnTo>
                  <a:lnTo>
                    <a:pt x="371732" y="333980"/>
                  </a:lnTo>
                  <a:lnTo>
                    <a:pt x="374383" y="331486"/>
                  </a:lnTo>
                  <a:lnTo>
                    <a:pt x="386579" y="318105"/>
                  </a:lnTo>
                  <a:lnTo>
                    <a:pt x="398716" y="299443"/>
                  </a:lnTo>
                  <a:lnTo>
                    <a:pt x="415936" y="265310"/>
                  </a:lnTo>
                  <a:close/>
                </a:path>
                <a:path w="429895" h="499745">
                  <a:moveTo>
                    <a:pt x="386350" y="73004"/>
                  </a:moveTo>
                  <a:lnTo>
                    <a:pt x="228443" y="73004"/>
                  </a:lnTo>
                  <a:lnTo>
                    <a:pt x="239717" y="77642"/>
                  </a:lnTo>
                  <a:lnTo>
                    <a:pt x="248216" y="85081"/>
                  </a:lnTo>
                  <a:lnTo>
                    <a:pt x="254459" y="91592"/>
                  </a:lnTo>
                  <a:lnTo>
                    <a:pt x="261978" y="111770"/>
                  </a:lnTo>
                  <a:lnTo>
                    <a:pt x="263192" y="120154"/>
                  </a:lnTo>
                  <a:lnTo>
                    <a:pt x="261054" y="129788"/>
                  </a:lnTo>
                  <a:lnTo>
                    <a:pt x="260593" y="138798"/>
                  </a:lnTo>
                  <a:lnTo>
                    <a:pt x="253542" y="160868"/>
                  </a:lnTo>
                  <a:lnTo>
                    <a:pt x="243659" y="180458"/>
                  </a:lnTo>
                  <a:lnTo>
                    <a:pt x="235394" y="194143"/>
                  </a:lnTo>
                  <a:lnTo>
                    <a:pt x="232158" y="205953"/>
                  </a:lnTo>
                  <a:lnTo>
                    <a:pt x="232227" y="218212"/>
                  </a:lnTo>
                  <a:lnTo>
                    <a:pt x="231872" y="230805"/>
                  </a:lnTo>
                  <a:lnTo>
                    <a:pt x="233088" y="239190"/>
                  </a:lnTo>
                  <a:lnTo>
                    <a:pt x="182796" y="257928"/>
                  </a:lnTo>
                  <a:lnTo>
                    <a:pt x="418773" y="257928"/>
                  </a:lnTo>
                  <a:lnTo>
                    <a:pt x="429113" y="206810"/>
                  </a:lnTo>
                  <a:lnTo>
                    <a:pt x="429356" y="178071"/>
                  </a:lnTo>
                  <a:lnTo>
                    <a:pt x="429224" y="166116"/>
                  </a:lnTo>
                  <a:lnTo>
                    <a:pt x="423961" y="146866"/>
                  </a:lnTo>
                  <a:lnTo>
                    <a:pt x="419797" y="125440"/>
                  </a:lnTo>
                  <a:lnTo>
                    <a:pt x="410083" y="109616"/>
                  </a:lnTo>
                  <a:lnTo>
                    <a:pt x="400889" y="90063"/>
                  </a:lnTo>
                  <a:lnTo>
                    <a:pt x="387244" y="73936"/>
                  </a:lnTo>
                  <a:lnTo>
                    <a:pt x="386350" y="73004"/>
                  </a:lnTo>
                  <a:close/>
                </a:path>
                <a:path w="429895" h="499745">
                  <a:moveTo>
                    <a:pt x="190237" y="119054"/>
                  </a:moveTo>
                  <a:lnTo>
                    <a:pt x="168445" y="127175"/>
                  </a:lnTo>
                  <a:lnTo>
                    <a:pt x="159542" y="134026"/>
                  </a:lnTo>
                  <a:lnTo>
                    <a:pt x="151739" y="138701"/>
                  </a:lnTo>
                  <a:lnTo>
                    <a:pt x="143416" y="147105"/>
                  </a:lnTo>
                  <a:lnTo>
                    <a:pt x="206988" y="147105"/>
                  </a:lnTo>
                  <a:lnTo>
                    <a:pt x="207872" y="140765"/>
                  </a:lnTo>
                  <a:lnTo>
                    <a:pt x="208333" y="131756"/>
                  </a:lnTo>
                  <a:lnTo>
                    <a:pt x="206020" y="125548"/>
                  </a:lnTo>
                  <a:lnTo>
                    <a:pt x="198677" y="121213"/>
                  </a:lnTo>
                  <a:lnTo>
                    <a:pt x="190237" y="119054"/>
                  </a:lnTo>
                  <a:close/>
                </a:path>
                <a:path w="429895" h="499745">
                  <a:moveTo>
                    <a:pt x="385224" y="71829"/>
                  </a:moveTo>
                  <a:lnTo>
                    <a:pt x="193643" y="71829"/>
                  </a:lnTo>
                  <a:lnTo>
                    <a:pt x="207112" y="72114"/>
                  </a:lnTo>
                  <a:lnTo>
                    <a:pt x="218906" y="73023"/>
                  </a:lnTo>
                  <a:lnTo>
                    <a:pt x="386350" y="73004"/>
                  </a:lnTo>
                  <a:lnTo>
                    <a:pt x="385224" y="71829"/>
                  </a:lnTo>
                  <a:close/>
                </a:path>
              </a:pathLst>
            </a:custGeom>
            <a:solidFill>
              <a:srgbClr val="6D7B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78569" y="5178996"/>
              <a:ext cx="1458595" cy="624205"/>
            </a:xfrm>
            <a:custGeom>
              <a:avLst/>
              <a:gdLst/>
              <a:ahLst/>
              <a:cxnLst/>
              <a:rect l="l" t="t" r="r" b="b"/>
              <a:pathLst>
                <a:path w="1458595" h="624204">
                  <a:moveTo>
                    <a:pt x="86271" y="180708"/>
                  </a:moveTo>
                  <a:lnTo>
                    <a:pt x="61429" y="133870"/>
                  </a:lnTo>
                  <a:lnTo>
                    <a:pt x="52260" y="109359"/>
                  </a:lnTo>
                  <a:lnTo>
                    <a:pt x="51879" y="108343"/>
                  </a:lnTo>
                  <a:lnTo>
                    <a:pt x="51689" y="107353"/>
                  </a:lnTo>
                  <a:lnTo>
                    <a:pt x="50761" y="102565"/>
                  </a:lnTo>
                  <a:lnTo>
                    <a:pt x="75336" y="98831"/>
                  </a:lnTo>
                  <a:lnTo>
                    <a:pt x="70307" y="91694"/>
                  </a:lnTo>
                  <a:lnTo>
                    <a:pt x="26263" y="29197"/>
                  </a:lnTo>
                  <a:lnTo>
                    <a:pt x="0" y="110248"/>
                  </a:lnTo>
                  <a:lnTo>
                    <a:pt x="25615" y="106362"/>
                  </a:lnTo>
                  <a:lnTo>
                    <a:pt x="27343" y="115227"/>
                  </a:lnTo>
                  <a:lnTo>
                    <a:pt x="37769" y="143256"/>
                  </a:lnTo>
                  <a:lnTo>
                    <a:pt x="50469" y="169900"/>
                  </a:lnTo>
                  <a:lnTo>
                    <a:pt x="64363" y="193560"/>
                  </a:lnTo>
                  <a:lnTo>
                    <a:pt x="86271" y="180708"/>
                  </a:lnTo>
                  <a:close/>
                </a:path>
                <a:path w="1458595" h="624204">
                  <a:moveTo>
                    <a:pt x="210883" y="293014"/>
                  </a:moveTo>
                  <a:lnTo>
                    <a:pt x="203695" y="289775"/>
                  </a:lnTo>
                  <a:lnTo>
                    <a:pt x="202984" y="289458"/>
                  </a:lnTo>
                  <a:lnTo>
                    <a:pt x="202526" y="289191"/>
                  </a:lnTo>
                  <a:lnTo>
                    <a:pt x="181343" y="276974"/>
                  </a:lnTo>
                  <a:lnTo>
                    <a:pt x="180746" y="276631"/>
                  </a:lnTo>
                  <a:lnTo>
                    <a:pt x="180327" y="276326"/>
                  </a:lnTo>
                  <a:lnTo>
                    <a:pt x="159880" y="261810"/>
                  </a:lnTo>
                  <a:lnTo>
                    <a:pt x="159359" y="261442"/>
                  </a:lnTo>
                  <a:lnTo>
                    <a:pt x="158978" y="261124"/>
                  </a:lnTo>
                  <a:lnTo>
                    <a:pt x="139522" y="244525"/>
                  </a:lnTo>
                  <a:lnTo>
                    <a:pt x="139065" y="244132"/>
                  </a:lnTo>
                  <a:lnTo>
                    <a:pt x="138722" y="243789"/>
                  </a:lnTo>
                  <a:lnTo>
                    <a:pt x="132257" y="237248"/>
                  </a:lnTo>
                  <a:lnTo>
                    <a:pt x="114198" y="255104"/>
                  </a:lnTo>
                  <a:lnTo>
                    <a:pt x="143738" y="281508"/>
                  </a:lnTo>
                  <a:lnTo>
                    <a:pt x="191389" y="312102"/>
                  </a:lnTo>
                  <a:lnTo>
                    <a:pt x="200456" y="316179"/>
                  </a:lnTo>
                  <a:lnTo>
                    <a:pt x="210883" y="293014"/>
                  </a:lnTo>
                  <a:close/>
                </a:path>
                <a:path w="1458595" h="624204">
                  <a:moveTo>
                    <a:pt x="382943" y="332244"/>
                  </a:moveTo>
                  <a:lnTo>
                    <a:pt x="376034" y="329133"/>
                  </a:lnTo>
                  <a:lnTo>
                    <a:pt x="349961" y="320675"/>
                  </a:lnTo>
                  <a:lnTo>
                    <a:pt x="323329" y="315404"/>
                  </a:lnTo>
                  <a:lnTo>
                    <a:pt x="279438" y="312445"/>
                  </a:lnTo>
                  <a:lnTo>
                    <a:pt x="277736" y="337781"/>
                  </a:lnTo>
                  <a:lnTo>
                    <a:pt x="320001" y="340639"/>
                  </a:lnTo>
                  <a:lnTo>
                    <a:pt x="343547" y="345300"/>
                  </a:lnTo>
                  <a:lnTo>
                    <a:pt x="366877" y="352869"/>
                  </a:lnTo>
                  <a:lnTo>
                    <a:pt x="372516" y="355409"/>
                  </a:lnTo>
                  <a:lnTo>
                    <a:pt x="373557" y="353085"/>
                  </a:lnTo>
                  <a:lnTo>
                    <a:pt x="373786" y="352577"/>
                  </a:lnTo>
                  <a:lnTo>
                    <a:pt x="376999" y="345440"/>
                  </a:lnTo>
                  <a:lnTo>
                    <a:pt x="377164" y="345071"/>
                  </a:lnTo>
                  <a:lnTo>
                    <a:pt x="379133" y="340690"/>
                  </a:lnTo>
                  <a:lnTo>
                    <a:pt x="379234" y="340474"/>
                  </a:lnTo>
                  <a:lnTo>
                    <a:pt x="382943" y="332244"/>
                  </a:lnTo>
                  <a:close/>
                </a:path>
                <a:path w="1458595" h="624204">
                  <a:moveTo>
                    <a:pt x="522008" y="449719"/>
                  </a:moveTo>
                  <a:lnTo>
                    <a:pt x="520941" y="448195"/>
                  </a:lnTo>
                  <a:lnTo>
                    <a:pt x="510324" y="433133"/>
                  </a:lnTo>
                  <a:lnTo>
                    <a:pt x="505447" y="427304"/>
                  </a:lnTo>
                  <a:lnTo>
                    <a:pt x="491477" y="410603"/>
                  </a:lnTo>
                  <a:lnTo>
                    <a:pt x="489000" y="408101"/>
                  </a:lnTo>
                  <a:lnTo>
                    <a:pt x="470979" y="389864"/>
                  </a:lnTo>
                  <a:lnTo>
                    <a:pt x="451231" y="373011"/>
                  </a:lnTo>
                  <a:lnTo>
                    <a:pt x="434746" y="392341"/>
                  </a:lnTo>
                  <a:lnTo>
                    <a:pt x="453682" y="408495"/>
                  </a:lnTo>
                  <a:lnTo>
                    <a:pt x="454025" y="408838"/>
                  </a:lnTo>
                  <a:lnTo>
                    <a:pt x="472668" y="427710"/>
                  </a:lnTo>
                  <a:lnTo>
                    <a:pt x="472986" y="428091"/>
                  </a:lnTo>
                  <a:lnTo>
                    <a:pt x="490156" y="448627"/>
                  </a:lnTo>
                  <a:lnTo>
                    <a:pt x="490448" y="449033"/>
                  </a:lnTo>
                  <a:lnTo>
                    <a:pt x="501256" y="464350"/>
                  </a:lnTo>
                  <a:lnTo>
                    <a:pt x="522008" y="449719"/>
                  </a:lnTo>
                  <a:close/>
                </a:path>
                <a:path w="1458595" h="624204">
                  <a:moveTo>
                    <a:pt x="579170" y="622719"/>
                  </a:moveTo>
                  <a:lnTo>
                    <a:pt x="577697" y="596315"/>
                  </a:lnTo>
                  <a:lnTo>
                    <a:pt x="577583" y="594220"/>
                  </a:lnTo>
                  <a:lnTo>
                    <a:pt x="573620" y="570052"/>
                  </a:lnTo>
                  <a:lnTo>
                    <a:pt x="572846" y="565327"/>
                  </a:lnTo>
                  <a:lnTo>
                    <a:pt x="567169" y="544131"/>
                  </a:lnTo>
                  <a:lnTo>
                    <a:pt x="565238" y="536968"/>
                  </a:lnTo>
                  <a:lnTo>
                    <a:pt x="558888" y="519874"/>
                  </a:lnTo>
                  <a:lnTo>
                    <a:pt x="535076" y="528726"/>
                  </a:lnTo>
                  <a:lnTo>
                    <a:pt x="541020" y="544715"/>
                  </a:lnTo>
                  <a:lnTo>
                    <a:pt x="541172" y="545261"/>
                  </a:lnTo>
                  <a:lnTo>
                    <a:pt x="547992" y="570674"/>
                  </a:lnTo>
                  <a:lnTo>
                    <a:pt x="548093" y="571296"/>
                  </a:lnTo>
                  <a:lnTo>
                    <a:pt x="552297" y="597001"/>
                  </a:lnTo>
                  <a:lnTo>
                    <a:pt x="552335" y="597662"/>
                  </a:lnTo>
                  <a:lnTo>
                    <a:pt x="553808" y="624128"/>
                  </a:lnTo>
                  <a:lnTo>
                    <a:pt x="579170" y="622719"/>
                  </a:lnTo>
                  <a:close/>
                </a:path>
                <a:path w="1458595" h="624204">
                  <a:moveTo>
                    <a:pt x="985913" y="502564"/>
                  </a:moveTo>
                  <a:lnTo>
                    <a:pt x="949579" y="540194"/>
                  </a:lnTo>
                  <a:lnTo>
                    <a:pt x="944067" y="597725"/>
                  </a:lnTo>
                  <a:lnTo>
                    <a:pt x="969441" y="598957"/>
                  </a:lnTo>
                  <a:lnTo>
                    <a:pt x="970737" y="572122"/>
                  </a:lnTo>
                  <a:lnTo>
                    <a:pt x="970762" y="571550"/>
                  </a:lnTo>
                  <a:lnTo>
                    <a:pt x="970686" y="572122"/>
                  </a:lnTo>
                  <a:lnTo>
                    <a:pt x="970800" y="570953"/>
                  </a:lnTo>
                  <a:lnTo>
                    <a:pt x="970762" y="571550"/>
                  </a:lnTo>
                  <a:lnTo>
                    <a:pt x="970851" y="570953"/>
                  </a:lnTo>
                  <a:lnTo>
                    <a:pt x="974483" y="545426"/>
                  </a:lnTo>
                  <a:lnTo>
                    <a:pt x="974572" y="544893"/>
                  </a:lnTo>
                  <a:lnTo>
                    <a:pt x="974699" y="544334"/>
                  </a:lnTo>
                  <a:lnTo>
                    <a:pt x="980592" y="519099"/>
                  </a:lnTo>
                  <a:lnTo>
                    <a:pt x="980706" y="518604"/>
                  </a:lnTo>
                  <a:lnTo>
                    <a:pt x="980884" y="518083"/>
                  </a:lnTo>
                  <a:lnTo>
                    <a:pt x="985913" y="502564"/>
                  </a:lnTo>
                  <a:close/>
                </a:path>
                <a:path w="1458595" h="624204">
                  <a:moveTo>
                    <a:pt x="1078077" y="361480"/>
                  </a:moveTo>
                  <a:lnTo>
                    <a:pt x="1062024" y="341795"/>
                  </a:lnTo>
                  <a:lnTo>
                    <a:pt x="1058202" y="344906"/>
                  </a:lnTo>
                  <a:lnTo>
                    <a:pt x="1038834" y="363867"/>
                  </a:lnTo>
                  <a:lnTo>
                    <a:pt x="1020838" y="384771"/>
                  </a:lnTo>
                  <a:lnTo>
                    <a:pt x="1004303" y="407466"/>
                  </a:lnTo>
                  <a:lnTo>
                    <a:pt x="994791" y="422948"/>
                  </a:lnTo>
                  <a:lnTo>
                    <a:pt x="1016444" y="436245"/>
                  </a:lnTo>
                  <a:lnTo>
                    <a:pt x="1025169" y="422021"/>
                  </a:lnTo>
                  <a:lnTo>
                    <a:pt x="1025423" y="421614"/>
                  </a:lnTo>
                  <a:lnTo>
                    <a:pt x="1025740" y="421182"/>
                  </a:lnTo>
                  <a:lnTo>
                    <a:pt x="1040472" y="400951"/>
                  </a:lnTo>
                  <a:lnTo>
                    <a:pt x="1040765" y="400558"/>
                  </a:lnTo>
                  <a:lnTo>
                    <a:pt x="1074762" y="364236"/>
                  </a:lnTo>
                  <a:lnTo>
                    <a:pt x="1075143" y="363867"/>
                  </a:lnTo>
                  <a:lnTo>
                    <a:pt x="1075639" y="363461"/>
                  </a:lnTo>
                  <a:lnTo>
                    <a:pt x="1078077" y="361480"/>
                  </a:lnTo>
                  <a:close/>
                </a:path>
                <a:path w="1458595" h="624204">
                  <a:moveTo>
                    <a:pt x="1236624" y="305765"/>
                  </a:moveTo>
                  <a:lnTo>
                    <a:pt x="1231925" y="285076"/>
                  </a:lnTo>
                  <a:lnTo>
                    <a:pt x="1231861" y="284797"/>
                  </a:lnTo>
                  <a:lnTo>
                    <a:pt x="1230998" y="281000"/>
                  </a:lnTo>
                  <a:lnTo>
                    <a:pt x="1213993" y="284861"/>
                  </a:lnTo>
                  <a:lnTo>
                    <a:pt x="1169619" y="288302"/>
                  </a:lnTo>
                  <a:lnTo>
                    <a:pt x="1145870" y="293700"/>
                  </a:lnTo>
                  <a:lnTo>
                    <a:pt x="1129944" y="299631"/>
                  </a:lnTo>
                  <a:lnTo>
                    <a:pt x="1138809" y="323430"/>
                  </a:lnTo>
                  <a:lnTo>
                    <a:pt x="1152652" y="318274"/>
                  </a:lnTo>
                  <a:lnTo>
                    <a:pt x="1153160" y="318084"/>
                  </a:lnTo>
                  <a:lnTo>
                    <a:pt x="1154455" y="317792"/>
                  </a:lnTo>
                  <a:lnTo>
                    <a:pt x="1173124" y="313550"/>
                  </a:lnTo>
                  <a:lnTo>
                    <a:pt x="1173441" y="313474"/>
                  </a:lnTo>
                  <a:lnTo>
                    <a:pt x="1176083" y="313270"/>
                  </a:lnTo>
                  <a:lnTo>
                    <a:pt x="1217815" y="310045"/>
                  </a:lnTo>
                  <a:lnTo>
                    <a:pt x="1236624" y="305765"/>
                  </a:lnTo>
                  <a:close/>
                </a:path>
                <a:path w="1458595" h="624204">
                  <a:moveTo>
                    <a:pt x="1381252" y="193459"/>
                  </a:moveTo>
                  <a:lnTo>
                    <a:pt x="1360716" y="178498"/>
                  </a:lnTo>
                  <a:lnTo>
                    <a:pt x="1346657" y="197789"/>
                  </a:lnTo>
                  <a:lnTo>
                    <a:pt x="1346314" y="198196"/>
                  </a:lnTo>
                  <a:lnTo>
                    <a:pt x="1330032" y="217106"/>
                  </a:lnTo>
                  <a:lnTo>
                    <a:pt x="1329613" y="217512"/>
                  </a:lnTo>
                  <a:lnTo>
                    <a:pt x="1312278" y="234480"/>
                  </a:lnTo>
                  <a:lnTo>
                    <a:pt x="1312735" y="234111"/>
                  </a:lnTo>
                  <a:lnTo>
                    <a:pt x="1312265" y="234505"/>
                  </a:lnTo>
                  <a:lnTo>
                    <a:pt x="1311871" y="234873"/>
                  </a:lnTo>
                  <a:lnTo>
                    <a:pt x="1312278" y="234480"/>
                  </a:lnTo>
                  <a:lnTo>
                    <a:pt x="1311795" y="234873"/>
                  </a:lnTo>
                  <a:lnTo>
                    <a:pt x="1293571" y="249720"/>
                  </a:lnTo>
                  <a:lnTo>
                    <a:pt x="1309624" y="269417"/>
                  </a:lnTo>
                  <a:lnTo>
                    <a:pt x="1329232" y="253428"/>
                  </a:lnTo>
                  <a:lnTo>
                    <a:pt x="1348587" y="234480"/>
                  </a:lnTo>
                  <a:lnTo>
                    <a:pt x="1348905" y="234111"/>
                  </a:lnTo>
                  <a:lnTo>
                    <a:pt x="1363878" y="216725"/>
                  </a:lnTo>
                  <a:lnTo>
                    <a:pt x="1366596" y="213575"/>
                  </a:lnTo>
                  <a:lnTo>
                    <a:pt x="1378381" y="197396"/>
                  </a:lnTo>
                  <a:lnTo>
                    <a:pt x="1381252" y="193459"/>
                  </a:lnTo>
                  <a:close/>
                </a:path>
                <a:path w="1458595" h="624204">
                  <a:moveTo>
                    <a:pt x="1458518" y="80518"/>
                  </a:moveTo>
                  <a:lnTo>
                    <a:pt x="1451711" y="60820"/>
                  </a:lnTo>
                  <a:lnTo>
                    <a:pt x="1430680" y="0"/>
                  </a:lnTo>
                  <a:lnTo>
                    <a:pt x="1382966" y="70573"/>
                  </a:lnTo>
                  <a:lnTo>
                    <a:pt x="1407668" y="73825"/>
                  </a:lnTo>
                  <a:lnTo>
                    <a:pt x="1406601" y="80111"/>
                  </a:lnTo>
                  <a:lnTo>
                    <a:pt x="1398397" y="105448"/>
                  </a:lnTo>
                  <a:lnTo>
                    <a:pt x="1398193" y="105930"/>
                  </a:lnTo>
                  <a:lnTo>
                    <a:pt x="1394866" y="113919"/>
                  </a:lnTo>
                  <a:lnTo>
                    <a:pt x="1418323" y="123672"/>
                  </a:lnTo>
                  <a:lnTo>
                    <a:pt x="1422234" y="114249"/>
                  </a:lnTo>
                  <a:lnTo>
                    <a:pt x="1425244" y="104978"/>
                  </a:lnTo>
                  <a:lnTo>
                    <a:pt x="1431328" y="86194"/>
                  </a:lnTo>
                  <a:lnTo>
                    <a:pt x="1432204" y="81026"/>
                  </a:lnTo>
                  <a:lnTo>
                    <a:pt x="1432509" y="79235"/>
                  </a:lnTo>
                  <a:lnTo>
                    <a:pt x="1432864" y="77139"/>
                  </a:lnTo>
                  <a:lnTo>
                    <a:pt x="1458518" y="80518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54741" y="1094258"/>
            <a:ext cx="1931035" cy="10515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27965" marR="5080" indent="-227965" algn="r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27965" algn="l"/>
              </a:tabLst>
            </a:pPr>
            <a:r>
              <a:rPr sz="2200" b="1" dirty="0">
                <a:solidFill>
                  <a:srgbClr val="0070C0"/>
                </a:solidFill>
                <a:latin typeface="Calibri"/>
                <a:cs typeface="Calibri"/>
              </a:rPr>
              <a:t>Azure</a:t>
            </a:r>
            <a:r>
              <a:rPr sz="2200" b="1" spc="-8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0070C0"/>
                </a:solidFill>
                <a:latin typeface="Calibri"/>
                <a:cs typeface="Calibri"/>
              </a:rPr>
              <a:t>Services</a:t>
            </a:r>
            <a:endParaRPr sz="22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697865" algn="l"/>
              </a:tabLst>
            </a:pPr>
            <a:r>
              <a:rPr sz="1900" dirty="0">
                <a:latin typeface="Calibri"/>
                <a:cs typeface="Calibri"/>
              </a:rPr>
              <a:t>QnA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Maker</a:t>
            </a:r>
            <a:endParaRPr sz="1900">
              <a:latin typeface="Calibri"/>
              <a:cs typeface="Calibri"/>
            </a:endParaRPr>
          </a:p>
          <a:p>
            <a:pPr marL="227965" marR="31115" lvl="1" indent="-227965" algn="r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27965" algn="l"/>
              </a:tabLst>
            </a:pPr>
            <a:r>
              <a:rPr sz="1900" dirty="0">
                <a:latin typeface="Calibri"/>
                <a:cs typeface="Calibri"/>
              </a:rPr>
              <a:t>Bot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Services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0614" y="1066292"/>
            <a:ext cx="6599555" cy="244348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97815" algn="l"/>
              </a:tabLst>
            </a:pPr>
            <a:r>
              <a:rPr sz="2400" dirty="0">
                <a:latin typeface="Calibri"/>
                <a:cs typeface="Calibri"/>
              </a:rPr>
              <a:t>AI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agents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participate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conversations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humans</a:t>
            </a:r>
            <a:endParaRPr sz="2400">
              <a:latin typeface="Calibri"/>
              <a:cs typeface="Calibri"/>
            </a:endParaRPr>
          </a:p>
          <a:p>
            <a:pPr marL="240029" indent="-227329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0029" algn="l"/>
              </a:tabLst>
            </a:pPr>
            <a:r>
              <a:rPr sz="2400" b="1" spc="-10" dirty="0">
                <a:latin typeface="Calibri"/>
                <a:cs typeface="Calibri"/>
              </a:rPr>
              <a:t>Conversation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AI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Scenarios</a:t>
            </a:r>
            <a:endParaRPr sz="24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" dirty="0">
                <a:latin typeface="Calibri"/>
                <a:cs typeface="Calibri"/>
              </a:rPr>
              <a:t>Chatbots</a:t>
            </a:r>
            <a:endParaRPr sz="180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i="1" dirty="0">
                <a:latin typeface="Calibri"/>
                <a:cs typeface="Calibri"/>
              </a:rPr>
              <a:t>IBM</a:t>
            </a:r>
            <a:r>
              <a:rPr sz="1600" i="1" spc="-45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Watson</a:t>
            </a:r>
            <a:r>
              <a:rPr sz="1600" i="1" spc="-35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Assistant</a:t>
            </a:r>
            <a:endParaRPr sz="16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Home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automation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Smart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home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latin typeface="Calibri"/>
                <a:cs typeface="Calibri"/>
              </a:rPr>
              <a:t>Smart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personal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assistant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Virtual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assistants</a:t>
            </a:r>
            <a:endParaRPr sz="1800">
              <a:latin typeface="Calibri"/>
              <a:cs typeface="Calibri"/>
            </a:endParaRPr>
          </a:p>
          <a:p>
            <a:pPr marL="1155065" lvl="2" indent="-227965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1155065" algn="l"/>
              </a:tabLst>
            </a:pPr>
            <a:r>
              <a:rPr sz="1600" i="1" dirty="0">
                <a:latin typeface="Calibri"/>
                <a:cs typeface="Calibri"/>
              </a:rPr>
              <a:t>Siri,</a:t>
            </a:r>
            <a:r>
              <a:rPr sz="1600" i="1" spc="-40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Alexa,</a:t>
            </a:r>
            <a:r>
              <a:rPr sz="1600" i="1" spc="-4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Google</a:t>
            </a:r>
            <a:r>
              <a:rPr sz="1600" i="1" spc="-40" dirty="0">
                <a:latin typeface="Calibri"/>
                <a:cs typeface="Calibri"/>
              </a:rPr>
              <a:t> </a:t>
            </a:r>
            <a:r>
              <a:rPr sz="1600" i="1" spc="-10" dirty="0">
                <a:latin typeface="Calibri"/>
                <a:cs typeface="Calibri"/>
              </a:rPr>
              <a:t>Assistant,</a:t>
            </a:r>
            <a:r>
              <a:rPr sz="1600" i="1" spc="-4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Cortana,</a:t>
            </a:r>
            <a:r>
              <a:rPr sz="1600" i="1" spc="-40" dirty="0">
                <a:latin typeface="Calibri"/>
                <a:cs typeface="Calibri"/>
              </a:rPr>
              <a:t> </a:t>
            </a:r>
            <a:r>
              <a:rPr sz="1600" i="1" spc="-20" dirty="0"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0614" y="3760723"/>
            <a:ext cx="1671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400" b="1" spc="-10" dirty="0">
                <a:latin typeface="Calibri"/>
                <a:cs typeface="Calibri"/>
              </a:rPr>
              <a:t>Turing</a:t>
            </a:r>
            <a:r>
              <a:rPr sz="2400" b="1" spc="-105" dirty="0">
                <a:latin typeface="Calibri"/>
                <a:cs typeface="Calibri"/>
              </a:rPr>
              <a:t> </a:t>
            </a:r>
            <a:r>
              <a:rPr sz="2400" b="1" spc="-45" dirty="0">
                <a:latin typeface="Calibri"/>
                <a:cs typeface="Calibri"/>
              </a:rPr>
              <a:t>Test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723888" y="4206261"/>
            <a:ext cx="1765300" cy="2127885"/>
            <a:chOff x="6723888" y="4206261"/>
            <a:chExt cx="1765300" cy="212788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3888" y="5157215"/>
              <a:ext cx="1764792" cy="117652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442907" y="4206261"/>
              <a:ext cx="816610" cy="956944"/>
            </a:xfrm>
            <a:custGeom>
              <a:avLst/>
              <a:gdLst/>
              <a:ahLst/>
              <a:cxnLst/>
              <a:rect l="l" t="t" r="r" b="b"/>
              <a:pathLst>
                <a:path w="816609" h="956945">
                  <a:moveTo>
                    <a:pt x="355968" y="0"/>
                  </a:moveTo>
                  <a:lnTo>
                    <a:pt x="277385" y="18045"/>
                  </a:lnTo>
                  <a:lnTo>
                    <a:pt x="237077" y="37651"/>
                  </a:lnTo>
                  <a:lnTo>
                    <a:pt x="200044" y="56507"/>
                  </a:lnTo>
                  <a:lnTo>
                    <a:pt x="138056" y="101794"/>
                  </a:lnTo>
                  <a:lnTo>
                    <a:pt x="109829" y="128977"/>
                  </a:lnTo>
                  <a:lnTo>
                    <a:pt x="85629" y="158687"/>
                  </a:lnTo>
                  <a:lnTo>
                    <a:pt x="62181" y="191674"/>
                  </a:lnTo>
                  <a:lnTo>
                    <a:pt x="42760" y="227186"/>
                  </a:lnTo>
                  <a:lnTo>
                    <a:pt x="26614" y="261947"/>
                  </a:lnTo>
                  <a:lnTo>
                    <a:pt x="14494" y="299233"/>
                  </a:lnTo>
                  <a:lnTo>
                    <a:pt x="6402" y="339045"/>
                  </a:lnTo>
                  <a:lnTo>
                    <a:pt x="39" y="416412"/>
                  </a:lnTo>
                  <a:lnTo>
                    <a:pt x="0" y="461276"/>
                  </a:lnTo>
                  <a:lnTo>
                    <a:pt x="16558" y="533380"/>
                  </a:lnTo>
                  <a:lnTo>
                    <a:pt x="30632" y="564652"/>
                  </a:lnTo>
                  <a:lnTo>
                    <a:pt x="45459" y="599201"/>
                  </a:lnTo>
                  <a:lnTo>
                    <a:pt x="62809" y="629719"/>
                  </a:lnTo>
                  <a:lnTo>
                    <a:pt x="82679" y="656210"/>
                  </a:lnTo>
                  <a:lnTo>
                    <a:pt x="128969" y="707685"/>
                  </a:lnTo>
                  <a:lnTo>
                    <a:pt x="151362" y="730145"/>
                  </a:lnTo>
                  <a:lnTo>
                    <a:pt x="145528" y="779790"/>
                  </a:lnTo>
                  <a:lnTo>
                    <a:pt x="138187" y="822879"/>
                  </a:lnTo>
                  <a:lnTo>
                    <a:pt x="119519" y="861669"/>
                  </a:lnTo>
                  <a:lnTo>
                    <a:pt x="105895" y="892401"/>
                  </a:lnTo>
                  <a:lnTo>
                    <a:pt x="78908" y="940001"/>
                  </a:lnTo>
                  <a:lnTo>
                    <a:pt x="65547" y="956871"/>
                  </a:lnTo>
                  <a:lnTo>
                    <a:pt x="93511" y="943549"/>
                  </a:lnTo>
                  <a:lnTo>
                    <a:pt x="170588" y="918949"/>
                  </a:lnTo>
                  <a:lnTo>
                    <a:pt x="214171" y="898589"/>
                  </a:lnTo>
                  <a:lnTo>
                    <a:pt x="257001" y="874953"/>
                  </a:lnTo>
                  <a:lnTo>
                    <a:pt x="301599" y="844010"/>
                  </a:lnTo>
                  <a:lnTo>
                    <a:pt x="338145" y="808015"/>
                  </a:lnTo>
                  <a:lnTo>
                    <a:pt x="482944" y="808015"/>
                  </a:lnTo>
                  <a:lnTo>
                    <a:pt x="576642" y="780851"/>
                  </a:lnTo>
                  <a:lnTo>
                    <a:pt x="612922" y="758718"/>
                  </a:lnTo>
                  <a:lnTo>
                    <a:pt x="645929" y="737337"/>
                  </a:lnTo>
                  <a:lnTo>
                    <a:pt x="678183" y="712679"/>
                  </a:lnTo>
                  <a:lnTo>
                    <a:pt x="719572" y="669725"/>
                  </a:lnTo>
                  <a:lnTo>
                    <a:pt x="399456" y="669725"/>
                  </a:lnTo>
                  <a:lnTo>
                    <a:pt x="371756" y="669185"/>
                  </a:lnTo>
                  <a:lnTo>
                    <a:pt x="353128" y="663112"/>
                  </a:lnTo>
                  <a:lnTo>
                    <a:pt x="334761" y="643177"/>
                  </a:lnTo>
                  <a:lnTo>
                    <a:pt x="327235" y="610402"/>
                  </a:lnTo>
                  <a:lnTo>
                    <a:pt x="325995" y="589986"/>
                  </a:lnTo>
                  <a:lnTo>
                    <a:pt x="331038" y="581926"/>
                  </a:lnTo>
                  <a:lnTo>
                    <a:pt x="334576" y="567312"/>
                  </a:lnTo>
                  <a:lnTo>
                    <a:pt x="342141" y="555224"/>
                  </a:lnTo>
                  <a:lnTo>
                    <a:pt x="365325" y="536100"/>
                  </a:lnTo>
                  <a:lnTo>
                    <a:pt x="381697" y="532340"/>
                  </a:lnTo>
                  <a:lnTo>
                    <a:pt x="795452" y="532340"/>
                  </a:lnTo>
                  <a:lnTo>
                    <a:pt x="799224" y="519269"/>
                  </a:lnTo>
                  <a:lnTo>
                    <a:pt x="801396" y="508588"/>
                  </a:lnTo>
                  <a:lnTo>
                    <a:pt x="334878" y="508588"/>
                  </a:lnTo>
                  <a:lnTo>
                    <a:pt x="330363" y="488923"/>
                  </a:lnTo>
                  <a:lnTo>
                    <a:pt x="340489" y="427943"/>
                  </a:lnTo>
                  <a:lnTo>
                    <a:pt x="371276" y="351866"/>
                  </a:lnTo>
                  <a:lnTo>
                    <a:pt x="401537" y="303514"/>
                  </a:lnTo>
                  <a:lnTo>
                    <a:pt x="406844" y="281593"/>
                  </a:lnTo>
                  <a:lnTo>
                    <a:pt x="407849" y="275135"/>
                  </a:lnTo>
                  <a:lnTo>
                    <a:pt x="284717" y="275135"/>
                  </a:lnTo>
                  <a:lnTo>
                    <a:pt x="254309" y="202760"/>
                  </a:lnTo>
                  <a:lnTo>
                    <a:pt x="275724" y="190941"/>
                  </a:lnTo>
                  <a:lnTo>
                    <a:pt x="302182" y="171065"/>
                  </a:lnTo>
                  <a:lnTo>
                    <a:pt x="330899" y="161020"/>
                  </a:lnTo>
                  <a:lnTo>
                    <a:pt x="368686" y="145442"/>
                  </a:lnTo>
                  <a:lnTo>
                    <a:pt x="394879" y="139428"/>
                  </a:lnTo>
                  <a:lnTo>
                    <a:pt x="712186" y="139428"/>
                  </a:lnTo>
                  <a:lnTo>
                    <a:pt x="711921" y="139081"/>
                  </a:lnTo>
                  <a:lnTo>
                    <a:pt x="622086" y="63101"/>
                  </a:lnTo>
                  <a:lnTo>
                    <a:pt x="551860" y="27472"/>
                  </a:lnTo>
                  <a:lnTo>
                    <a:pt x="478095" y="6457"/>
                  </a:lnTo>
                  <a:lnTo>
                    <a:pt x="439068" y="1619"/>
                  </a:lnTo>
                  <a:lnTo>
                    <a:pt x="355968" y="0"/>
                  </a:lnTo>
                  <a:close/>
                </a:path>
                <a:path w="816609" h="956945">
                  <a:moveTo>
                    <a:pt x="482944" y="808015"/>
                  </a:moveTo>
                  <a:lnTo>
                    <a:pt x="338145" y="808015"/>
                  </a:lnTo>
                  <a:lnTo>
                    <a:pt x="373898" y="813606"/>
                  </a:lnTo>
                  <a:lnTo>
                    <a:pt x="416200" y="817694"/>
                  </a:lnTo>
                  <a:lnTo>
                    <a:pt x="459519" y="811197"/>
                  </a:lnTo>
                  <a:lnTo>
                    <a:pt x="482944" y="808015"/>
                  </a:lnTo>
                  <a:close/>
                </a:path>
                <a:path w="816609" h="956945">
                  <a:moveTo>
                    <a:pt x="795452" y="532340"/>
                  </a:moveTo>
                  <a:lnTo>
                    <a:pt x="381697" y="532340"/>
                  </a:lnTo>
                  <a:lnTo>
                    <a:pt x="402847" y="534384"/>
                  </a:lnTo>
                  <a:lnTo>
                    <a:pt x="428778" y="542231"/>
                  </a:lnTo>
                  <a:lnTo>
                    <a:pt x="445639" y="555611"/>
                  </a:lnTo>
                  <a:lnTo>
                    <a:pt x="454934" y="581078"/>
                  </a:lnTo>
                  <a:lnTo>
                    <a:pt x="455423" y="598218"/>
                  </a:lnTo>
                  <a:lnTo>
                    <a:pt x="458433" y="611328"/>
                  </a:lnTo>
                  <a:lnTo>
                    <a:pt x="451620" y="626694"/>
                  </a:lnTo>
                  <a:lnTo>
                    <a:pt x="443303" y="635504"/>
                  </a:lnTo>
                  <a:lnTo>
                    <a:pt x="439012" y="646840"/>
                  </a:lnTo>
                  <a:lnTo>
                    <a:pt x="427421" y="656403"/>
                  </a:lnTo>
                  <a:lnTo>
                    <a:pt x="411049" y="660162"/>
                  </a:lnTo>
                  <a:lnTo>
                    <a:pt x="399456" y="669725"/>
                  </a:lnTo>
                  <a:lnTo>
                    <a:pt x="719572" y="669725"/>
                  </a:lnTo>
                  <a:lnTo>
                    <a:pt x="730611" y="655787"/>
                  </a:lnTo>
                  <a:lnTo>
                    <a:pt x="770958" y="591317"/>
                  </a:lnTo>
                  <a:lnTo>
                    <a:pt x="789626" y="552527"/>
                  </a:lnTo>
                  <a:lnTo>
                    <a:pt x="795452" y="532340"/>
                  </a:lnTo>
                  <a:close/>
                </a:path>
                <a:path w="816609" h="956945">
                  <a:moveTo>
                    <a:pt x="712186" y="139428"/>
                  </a:moveTo>
                  <a:lnTo>
                    <a:pt x="394879" y="139428"/>
                  </a:lnTo>
                  <a:lnTo>
                    <a:pt x="420057" y="143997"/>
                  </a:lnTo>
                  <a:lnTo>
                    <a:pt x="441961" y="149317"/>
                  </a:lnTo>
                  <a:lnTo>
                    <a:pt x="479973" y="164741"/>
                  </a:lnTo>
                  <a:lnTo>
                    <a:pt x="504623" y="197034"/>
                  </a:lnTo>
                  <a:lnTo>
                    <a:pt x="514407" y="239642"/>
                  </a:lnTo>
                  <a:lnTo>
                    <a:pt x="514896" y="256781"/>
                  </a:lnTo>
                  <a:lnTo>
                    <a:pt x="508836" y="275424"/>
                  </a:lnTo>
                  <a:lnTo>
                    <a:pt x="506050" y="293315"/>
                  </a:lnTo>
                  <a:lnTo>
                    <a:pt x="488134" y="335382"/>
                  </a:lnTo>
                  <a:lnTo>
                    <a:pt x="465439" y="371647"/>
                  </a:lnTo>
                  <a:lnTo>
                    <a:pt x="447036" y="396575"/>
                  </a:lnTo>
                  <a:lnTo>
                    <a:pt x="438454" y="419248"/>
                  </a:lnTo>
                  <a:lnTo>
                    <a:pt x="436421" y="440416"/>
                  </a:lnTo>
                  <a:lnTo>
                    <a:pt x="432619" y="468892"/>
                  </a:lnTo>
                  <a:lnTo>
                    <a:pt x="433108" y="486031"/>
                  </a:lnTo>
                  <a:lnTo>
                    <a:pt x="334878" y="508588"/>
                  </a:lnTo>
                  <a:lnTo>
                    <a:pt x="801396" y="508588"/>
                  </a:lnTo>
                  <a:lnTo>
                    <a:pt x="807317" y="479458"/>
                  </a:lnTo>
                  <a:lnTo>
                    <a:pt x="812135" y="440397"/>
                  </a:lnTo>
                  <a:lnTo>
                    <a:pt x="816201" y="398061"/>
                  </a:lnTo>
                  <a:lnTo>
                    <a:pt x="810444" y="357978"/>
                  </a:lnTo>
                  <a:lnTo>
                    <a:pt x="807209" y="313867"/>
                  </a:lnTo>
                  <a:lnTo>
                    <a:pt x="792382" y="279319"/>
                  </a:lnTo>
                  <a:lnTo>
                    <a:pt x="779322" y="237464"/>
                  </a:lnTo>
                  <a:lnTo>
                    <a:pt x="757194" y="201141"/>
                  </a:lnTo>
                  <a:lnTo>
                    <a:pt x="736570" y="171373"/>
                  </a:lnTo>
                  <a:lnTo>
                    <a:pt x="712186" y="139428"/>
                  </a:lnTo>
                  <a:close/>
                </a:path>
                <a:path w="816609" h="956945">
                  <a:moveTo>
                    <a:pt x="378430" y="232912"/>
                  </a:moveTo>
                  <a:lnTo>
                    <a:pt x="335865" y="242688"/>
                  </a:lnTo>
                  <a:lnTo>
                    <a:pt x="317724" y="253753"/>
                  </a:lnTo>
                  <a:lnTo>
                    <a:pt x="302105" y="260790"/>
                  </a:lnTo>
                  <a:lnTo>
                    <a:pt x="284717" y="275135"/>
                  </a:lnTo>
                  <a:lnTo>
                    <a:pt x="407849" y="275135"/>
                  </a:lnTo>
                  <a:lnTo>
                    <a:pt x="409629" y="263702"/>
                  </a:lnTo>
                  <a:lnTo>
                    <a:pt x="406619" y="250592"/>
                  </a:lnTo>
                  <a:lnTo>
                    <a:pt x="393786" y="239737"/>
                  </a:lnTo>
                  <a:lnTo>
                    <a:pt x="378430" y="232912"/>
                  </a:lnTo>
                  <a:close/>
                </a:path>
              </a:pathLst>
            </a:custGeom>
            <a:solidFill>
              <a:srgbClr val="6D7B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543300" y="4442389"/>
            <a:ext cx="191551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5" dirty="0">
                <a:latin typeface="Calibri"/>
                <a:cs typeface="Calibri"/>
              </a:rPr>
              <a:t>Ma</a:t>
            </a:r>
            <a:r>
              <a:rPr sz="2700" spc="-37" baseline="1543" dirty="0">
                <a:latin typeface="Calibri"/>
                <a:cs typeface="Calibri"/>
              </a:rPr>
              <a:t>chin</a:t>
            </a:r>
            <a:r>
              <a:rPr sz="2700" spc="-37" baseline="3086" dirty="0">
                <a:latin typeface="Calibri"/>
                <a:cs typeface="Calibri"/>
              </a:rPr>
              <a:t>e</a:t>
            </a:r>
            <a:r>
              <a:rPr sz="2700" spc="-104" baseline="3086" dirty="0">
                <a:latin typeface="Calibri"/>
                <a:cs typeface="Calibri"/>
              </a:rPr>
              <a:t> </a:t>
            </a:r>
            <a:r>
              <a:rPr sz="2700" baseline="3086" dirty="0">
                <a:latin typeface="Calibri"/>
                <a:cs typeface="Calibri"/>
              </a:rPr>
              <a:t>or</a:t>
            </a:r>
            <a:r>
              <a:rPr sz="2700" spc="-112" baseline="3086" dirty="0">
                <a:latin typeface="Calibri"/>
                <a:cs typeface="Calibri"/>
              </a:rPr>
              <a:t> </a:t>
            </a:r>
            <a:r>
              <a:rPr sz="2700" spc="-15" baseline="4629" dirty="0">
                <a:latin typeface="Calibri"/>
                <a:cs typeface="Calibri"/>
              </a:rPr>
              <a:t>Huma</a:t>
            </a:r>
            <a:r>
              <a:rPr sz="2700" spc="-15" baseline="6172" dirty="0">
                <a:latin typeface="Calibri"/>
                <a:cs typeface="Calibri"/>
              </a:rPr>
              <a:t>n?</a:t>
            </a:r>
            <a:endParaRPr sz="2700" baseline="6172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5423" y="1498220"/>
            <a:ext cx="3514090" cy="24015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 algn="just">
              <a:lnSpc>
                <a:spcPct val="91800"/>
              </a:lnSpc>
              <a:spcBef>
                <a:spcPts val="630"/>
              </a:spcBef>
            </a:pPr>
            <a:r>
              <a:rPr sz="5500" dirty="0">
                <a:solidFill>
                  <a:srgbClr val="FFFFFF"/>
                </a:solidFill>
              </a:rPr>
              <a:t>Principles</a:t>
            </a:r>
            <a:r>
              <a:rPr sz="5500" spc="225" dirty="0">
                <a:solidFill>
                  <a:srgbClr val="FFFFFF"/>
                </a:solidFill>
              </a:rPr>
              <a:t> </a:t>
            </a:r>
            <a:r>
              <a:rPr sz="5500" spc="-25" dirty="0">
                <a:solidFill>
                  <a:srgbClr val="FFFFFF"/>
                </a:solidFill>
              </a:rPr>
              <a:t>of </a:t>
            </a:r>
            <a:r>
              <a:rPr sz="5500" spc="-10" dirty="0">
                <a:solidFill>
                  <a:srgbClr val="FFFFFF"/>
                </a:solidFill>
              </a:rPr>
              <a:t>Responsible </a:t>
            </a:r>
            <a:r>
              <a:rPr sz="5500" spc="-25" dirty="0">
                <a:solidFill>
                  <a:srgbClr val="FFFFFF"/>
                </a:solidFill>
              </a:rPr>
              <a:t>AI</a:t>
            </a:r>
            <a:endParaRPr sz="5500"/>
          </a:p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2367915" cy="6858000"/>
            <a:chOff x="-1" y="1"/>
            <a:chExt cx="2367915" cy="6858000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607060" cy="3234055"/>
            </a:xfrm>
            <a:custGeom>
              <a:avLst/>
              <a:gdLst/>
              <a:ahLst/>
              <a:cxnLst/>
              <a:rect l="l" t="t" r="r" b="b"/>
              <a:pathLst>
                <a:path w="607060" h="3234055">
                  <a:moveTo>
                    <a:pt x="606971" y="0"/>
                  </a:moveTo>
                  <a:lnTo>
                    <a:pt x="0" y="0"/>
                  </a:lnTo>
                  <a:lnTo>
                    <a:pt x="0" y="3233983"/>
                  </a:lnTo>
                  <a:lnTo>
                    <a:pt x="606971" y="3233983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8720" y="73151"/>
              <a:ext cx="1179195" cy="233045"/>
            </a:xfrm>
            <a:custGeom>
              <a:avLst/>
              <a:gdLst/>
              <a:ahLst/>
              <a:cxnLst/>
              <a:rect l="l" t="t" r="r" b="b"/>
              <a:pathLst>
                <a:path w="1179195" h="233045">
                  <a:moveTo>
                    <a:pt x="54356" y="203352"/>
                  </a:moveTo>
                  <a:lnTo>
                    <a:pt x="52222" y="191833"/>
                  </a:lnTo>
                  <a:lnTo>
                    <a:pt x="46405" y="182410"/>
                  </a:lnTo>
                  <a:lnTo>
                    <a:pt x="37757" y="176072"/>
                  </a:lnTo>
                  <a:lnTo>
                    <a:pt x="27178" y="173748"/>
                  </a:lnTo>
                  <a:lnTo>
                    <a:pt x="16598" y="176072"/>
                  </a:lnTo>
                  <a:lnTo>
                    <a:pt x="7950" y="182410"/>
                  </a:lnTo>
                  <a:lnTo>
                    <a:pt x="2133" y="191833"/>
                  </a:lnTo>
                  <a:lnTo>
                    <a:pt x="0" y="203352"/>
                  </a:lnTo>
                  <a:lnTo>
                    <a:pt x="2133" y="214884"/>
                  </a:lnTo>
                  <a:lnTo>
                    <a:pt x="7950" y="224294"/>
                  </a:lnTo>
                  <a:lnTo>
                    <a:pt x="16598" y="230644"/>
                  </a:lnTo>
                  <a:lnTo>
                    <a:pt x="27178" y="232968"/>
                  </a:lnTo>
                  <a:lnTo>
                    <a:pt x="37757" y="230644"/>
                  </a:lnTo>
                  <a:lnTo>
                    <a:pt x="46405" y="224294"/>
                  </a:lnTo>
                  <a:lnTo>
                    <a:pt x="52222" y="214884"/>
                  </a:lnTo>
                  <a:lnTo>
                    <a:pt x="54356" y="203352"/>
                  </a:lnTo>
                  <a:close/>
                </a:path>
                <a:path w="1179195" h="233045">
                  <a:moveTo>
                    <a:pt x="54356" y="29616"/>
                  </a:moveTo>
                  <a:lnTo>
                    <a:pt x="52222" y="18097"/>
                  </a:lnTo>
                  <a:lnTo>
                    <a:pt x="46405" y="8674"/>
                  </a:lnTo>
                  <a:lnTo>
                    <a:pt x="37757" y="2336"/>
                  </a:lnTo>
                  <a:lnTo>
                    <a:pt x="27178" y="0"/>
                  </a:lnTo>
                  <a:lnTo>
                    <a:pt x="16598" y="2336"/>
                  </a:lnTo>
                  <a:lnTo>
                    <a:pt x="7950" y="8674"/>
                  </a:lnTo>
                  <a:lnTo>
                    <a:pt x="2133" y="18097"/>
                  </a:lnTo>
                  <a:lnTo>
                    <a:pt x="0" y="29616"/>
                  </a:lnTo>
                  <a:lnTo>
                    <a:pt x="2133" y="41148"/>
                  </a:lnTo>
                  <a:lnTo>
                    <a:pt x="7950" y="50558"/>
                  </a:lnTo>
                  <a:lnTo>
                    <a:pt x="16598" y="56908"/>
                  </a:lnTo>
                  <a:lnTo>
                    <a:pt x="27178" y="59232"/>
                  </a:lnTo>
                  <a:lnTo>
                    <a:pt x="37757" y="56908"/>
                  </a:lnTo>
                  <a:lnTo>
                    <a:pt x="46405" y="50558"/>
                  </a:lnTo>
                  <a:lnTo>
                    <a:pt x="52222" y="41148"/>
                  </a:lnTo>
                  <a:lnTo>
                    <a:pt x="54356" y="29616"/>
                  </a:lnTo>
                  <a:close/>
                </a:path>
                <a:path w="1179195" h="233045">
                  <a:moveTo>
                    <a:pt x="179311" y="203352"/>
                  </a:moveTo>
                  <a:lnTo>
                    <a:pt x="177177" y="191833"/>
                  </a:lnTo>
                  <a:lnTo>
                    <a:pt x="171348" y="182410"/>
                  </a:lnTo>
                  <a:lnTo>
                    <a:pt x="162712" y="176072"/>
                  </a:lnTo>
                  <a:lnTo>
                    <a:pt x="152133" y="173748"/>
                  </a:lnTo>
                  <a:lnTo>
                    <a:pt x="141554" y="176072"/>
                  </a:lnTo>
                  <a:lnTo>
                    <a:pt x="132905" y="182410"/>
                  </a:lnTo>
                  <a:lnTo>
                    <a:pt x="127088" y="191833"/>
                  </a:lnTo>
                  <a:lnTo>
                    <a:pt x="124955" y="203352"/>
                  </a:lnTo>
                  <a:lnTo>
                    <a:pt x="127088" y="214884"/>
                  </a:lnTo>
                  <a:lnTo>
                    <a:pt x="132905" y="224294"/>
                  </a:lnTo>
                  <a:lnTo>
                    <a:pt x="141554" y="230644"/>
                  </a:lnTo>
                  <a:lnTo>
                    <a:pt x="152133" y="232968"/>
                  </a:lnTo>
                  <a:lnTo>
                    <a:pt x="162712" y="230644"/>
                  </a:lnTo>
                  <a:lnTo>
                    <a:pt x="171348" y="224294"/>
                  </a:lnTo>
                  <a:lnTo>
                    <a:pt x="177177" y="214884"/>
                  </a:lnTo>
                  <a:lnTo>
                    <a:pt x="179311" y="203352"/>
                  </a:lnTo>
                  <a:close/>
                </a:path>
                <a:path w="1179195" h="233045">
                  <a:moveTo>
                    <a:pt x="179311" y="29616"/>
                  </a:moveTo>
                  <a:lnTo>
                    <a:pt x="177177" y="18097"/>
                  </a:lnTo>
                  <a:lnTo>
                    <a:pt x="171348" y="8674"/>
                  </a:lnTo>
                  <a:lnTo>
                    <a:pt x="162712" y="2336"/>
                  </a:lnTo>
                  <a:lnTo>
                    <a:pt x="152133" y="0"/>
                  </a:lnTo>
                  <a:lnTo>
                    <a:pt x="141554" y="2336"/>
                  </a:lnTo>
                  <a:lnTo>
                    <a:pt x="132905" y="8674"/>
                  </a:lnTo>
                  <a:lnTo>
                    <a:pt x="127088" y="18097"/>
                  </a:lnTo>
                  <a:lnTo>
                    <a:pt x="124955" y="29616"/>
                  </a:lnTo>
                  <a:lnTo>
                    <a:pt x="127088" y="41148"/>
                  </a:lnTo>
                  <a:lnTo>
                    <a:pt x="132905" y="50558"/>
                  </a:lnTo>
                  <a:lnTo>
                    <a:pt x="141554" y="56908"/>
                  </a:lnTo>
                  <a:lnTo>
                    <a:pt x="152133" y="59232"/>
                  </a:lnTo>
                  <a:lnTo>
                    <a:pt x="162712" y="56908"/>
                  </a:lnTo>
                  <a:lnTo>
                    <a:pt x="171348" y="50558"/>
                  </a:lnTo>
                  <a:lnTo>
                    <a:pt x="177177" y="41148"/>
                  </a:lnTo>
                  <a:lnTo>
                    <a:pt x="179311" y="29616"/>
                  </a:lnTo>
                  <a:close/>
                </a:path>
                <a:path w="1179195" h="233045">
                  <a:moveTo>
                    <a:pt x="304279" y="203352"/>
                  </a:moveTo>
                  <a:lnTo>
                    <a:pt x="302133" y="191833"/>
                  </a:lnTo>
                  <a:lnTo>
                    <a:pt x="296316" y="182410"/>
                  </a:lnTo>
                  <a:lnTo>
                    <a:pt x="287667" y="176072"/>
                  </a:lnTo>
                  <a:lnTo>
                    <a:pt x="277088" y="173748"/>
                  </a:lnTo>
                  <a:lnTo>
                    <a:pt x="266509" y="176072"/>
                  </a:lnTo>
                  <a:lnTo>
                    <a:pt x="257860" y="182410"/>
                  </a:lnTo>
                  <a:lnTo>
                    <a:pt x="252044" y="191833"/>
                  </a:lnTo>
                  <a:lnTo>
                    <a:pt x="249910" y="203352"/>
                  </a:lnTo>
                  <a:lnTo>
                    <a:pt x="252044" y="214884"/>
                  </a:lnTo>
                  <a:lnTo>
                    <a:pt x="257860" y="224294"/>
                  </a:lnTo>
                  <a:lnTo>
                    <a:pt x="266509" y="230644"/>
                  </a:lnTo>
                  <a:lnTo>
                    <a:pt x="277088" y="232968"/>
                  </a:lnTo>
                  <a:lnTo>
                    <a:pt x="287667" y="230644"/>
                  </a:lnTo>
                  <a:lnTo>
                    <a:pt x="296316" y="224294"/>
                  </a:lnTo>
                  <a:lnTo>
                    <a:pt x="302133" y="214884"/>
                  </a:lnTo>
                  <a:lnTo>
                    <a:pt x="304279" y="203352"/>
                  </a:lnTo>
                  <a:close/>
                </a:path>
                <a:path w="1179195" h="233045">
                  <a:moveTo>
                    <a:pt x="304279" y="29616"/>
                  </a:moveTo>
                  <a:lnTo>
                    <a:pt x="302133" y="18097"/>
                  </a:lnTo>
                  <a:lnTo>
                    <a:pt x="296316" y="8674"/>
                  </a:lnTo>
                  <a:lnTo>
                    <a:pt x="287667" y="2336"/>
                  </a:lnTo>
                  <a:lnTo>
                    <a:pt x="277088" y="0"/>
                  </a:lnTo>
                  <a:lnTo>
                    <a:pt x="266509" y="2336"/>
                  </a:lnTo>
                  <a:lnTo>
                    <a:pt x="257860" y="8674"/>
                  </a:lnTo>
                  <a:lnTo>
                    <a:pt x="252044" y="18097"/>
                  </a:lnTo>
                  <a:lnTo>
                    <a:pt x="249910" y="29616"/>
                  </a:lnTo>
                  <a:lnTo>
                    <a:pt x="252044" y="41148"/>
                  </a:lnTo>
                  <a:lnTo>
                    <a:pt x="257860" y="50558"/>
                  </a:lnTo>
                  <a:lnTo>
                    <a:pt x="266509" y="56908"/>
                  </a:lnTo>
                  <a:lnTo>
                    <a:pt x="277088" y="59232"/>
                  </a:lnTo>
                  <a:lnTo>
                    <a:pt x="287667" y="56908"/>
                  </a:lnTo>
                  <a:lnTo>
                    <a:pt x="296316" y="50558"/>
                  </a:lnTo>
                  <a:lnTo>
                    <a:pt x="302133" y="41148"/>
                  </a:lnTo>
                  <a:lnTo>
                    <a:pt x="304279" y="29616"/>
                  </a:lnTo>
                  <a:close/>
                </a:path>
                <a:path w="1179195" h="233045">
                  <a:moveTo>
                    <a:pt x="429234" y="203352"/>
                  </a:moveTo>
                  <a:lnTo>
                    <a:pt x="427088" y="191833"/>
                  </a:lnTo>
                  <a:lnTo>
                    <a:pt x="421271" y="182410"/>
                  </a:lnTo>
                  <a:lnTo>
                    <a:pt x="412623" y="176072"/>
                  </a:lnTo>
                  <a:lnTo>
                    <a:pt x="402043" y="173748"/>
                  </a:lnTo>
                  <a:lnTo>
                    <a:pt x="391464" y="176072"/>
                  </a:lnTo>
                  <a:lnTo>
                    <a:pt x="382816" y="182410"/>
                  </a:lnTo>
                  <a:lnTo>
                    <a:pt x="376999" y="191833"/>
                  </a:lnTo>
                  <a:lnTo>
                    <a:pt x="374865" y="203352"/>
                  </a:lnTo>
                  <a:lnTo>
                    <a:pt x="376999" y="214884"/>
                  </a:lnTo>
                  <a:lnTo>
                    <a:pt x="382816" y="224294"/>
                  </a:lnTo>
                  <a:lnTo>
                    <a:pt x="391464" y="230644"/>
                  </a:lnTo>
                  <a:lnTo>
                    <a:pt x="402043" y="232968"/>
                  </a:lnTo>
                  <a:lnTo>
                    <a:pt x="412623" y="230644"/>
                  </a:lnTo>
                  <a:lnTo>
                    <a:pt x="421271" y="224294"/>
                  </a:lnTo>
                  <a:lnTo>
                    <a:pt x="427088" y="214884"/>
                  </a:lnTo>
                  <a:lnTo>
                    <a:pt x="429234" y="203352"/>
                  </a:lnTo>
                  <a:close/>
                </a:path>
                <a:path w="1179195" h="233045">
                  <a:moveTo>
                    <a:pt x="429234" y="29616"/>
                  </a:moveTo>
                  <a:lnTo>
                    <a:pt x="427088" y="18097"/>
                  </a:lnTo>
                  <a:lnTo>
                    <a:pt x="421271" y="8674"/>
                  </a:lnTo>
                  <a:lnTo>
                    <a:pt x="412623" y="2336"/>
                  </a:lnTo>
                  <a:lnTo>
                    <a:pt x="402043" y="0"/>
                  </a:lnTo>
                  <a:lnTo>
                    <a:pt x="391464" y="2336"/>
                  </a:lnTo>
                  <a:lnTo>
                    <a:pt x="382816" y="8674"/>
                  </a:lnTo>
                  <a:lnTo>
                    <a:pt x="376999" y="18097"/>
                  </a:lnTo>
                  <a:lnTo>
                    <a:pt x="374865" y="29616"/>
                  </a:lnTo>
                  <a:lnTo>
                    <a:pt x="376999" y="41148"/>
                  </a:lnTo>
                  <a:lnTo>
                    <a:pt x="382816" y="50558"/>
                  </a:lnTo>
                  <a:lnTo>
                    <a:pt x="391464" y="56908"/>
                  </a:lnTo>
                  <a:lnTo>
                    <a:pt x="402043" y="59232"/>
                  </a:lnTo>
                  <a:lnTo>
                    <a:pt x="412623" y="56908"/>
                  </a:lnTo>
                  <a:lnTo>
                    <a:pt x="421271" y="50558"/>
                  </a:lnTo>
                  <a:lnTo>
                    <a:pt x="427088" y="41148"/>
                  </a:lnTo>
                  <a:lnTo>
                    <a:pt x="429234" y="29616"/>
                  </a:lnTo>
                  <a:close/>
                </a:path>
                <a:path w="1179195" h="233045">
                  <a:moveTo>
                    <a:pt x="554177" y="203352"/>
                  </a:moveTo>
                  <a:lnTo>
                    <a:pt x="552043" y="191833"/>
                  </a:lnTo>
                  <a:lnTo>
                    <a:pt x="546214" y="182410"/>
                  </a:lnTo>
                  <a:lnTo>
                    <a:pt x="537578" y="176072"/>
                  </a:lnTo>
                  <a:lnTo>
                    <a:pt x="526999" y="173748"/>
                  </a:lnTo>
                  <a:lnTo>
                    <a:pt x="516420" y="176072"/>
                  </a:lnTo>
                  <a:lnTo>
                    <a:pt x="507771" y="182410"/>
                  </a:lnTo>
                  <a:lnTo>
                    <a:pt x="501954" y="191833"/>
                  </a:lnTo>
                  <a:lnTo>
                    <a:pt x="499821" y="203352"/>
                  </a:lnTo>
                  <a:lnTo>
                    <a:pt x="501954" y="214884"/>
                  </a:lnTo>
                  <a:lnTo>
                    <a:pt x="507771" y="224294"/>
                  </a:lnTo>
                  <a:lnTo>
                    <a:pt x="516420" y="230644"/>
                  </a:lnTo>
                  <a:lnTo>
                    <a:pt x="526999" y="232968"/>
                  </a:lnTo>
                  <a:lnTo>
                    <a:pt x="537578" y="230644"/>
                  </a:lnTo>
                  <a:lnTo>
                    <a:pt x="546214" y="224294"/>
                  </a:lnTo>
                  <a:lnTo>
                    <a:pt x="552043" y="214884"/>
                  </a:lnTo>
                  <a:lnTo>
                    <a:pt x="554177" y="203352"/>
                  </a:lnTo>
                  <a:close/>
                </a:path>
                <a:path w="1179195" h="233045">
                  <a:moveTo>
                    <a:pt x="554177" y="29616"/>
                  </a:moveTo>
                  <a:lnTo>
                    <a:pt x="552043" y="18097"/>
                  </a:lnTo>
                  <a:lnTo>
                    <a:pt x="546214" y="8674"/>
                  </a:lnTo>
                  <a:lnTo>
                    <a:pt x="537578" y="2336"/>
                  </a:lnTo>
                  <a:lnTo>
                    <a:pt x="526999" y="0"/>
                  </a:lnTo>
                  <a:lnTo>
                    <a:pt x="516420" y="2336"/>
                  </a:lnTo>
                  <a:lnTo>
                    <a:pt x="507771" y="8674"/>
                  </a:lnTo>
                  <a:lnTo>
                    <a:pt x="501954" y="18097"/>
                  </a:lnTo>
                  <a:lnTo>
                    <a:pt x="499821" y="29616"/>
                  </a:lnTo>
                  <a:lnTo>
                    <a:pt x="501954" y="41148"/>
                  </a:lnTo>
                  <a:lnTo>
                    <a:pt x="507771" y="50558"/>
                  </a:lnTo>
                  <a:lnTo>
                    <a:pt x="516420" y="56908"/>
                  </a:lnTo>
                  <a:lnTo>
                    <a:pt x="526999" y="59232"/>
                  </a:lnTo>
                  <a:lnTo>
                    <a:pt x="537578" y="56908"/>
                  </a:lnTo>
                  <a:lnTo>
                    <a:pt x="546214" y="50558"/>
                  </a:lnTo>
                  <a:lnTo>
                    <a:pt x="552043" y="41148"/>
                  </a:lnTo>
                  <a:lnTo>
                    <a:pt x="554177" y="29616"/>
                  </a:lnTo>
                  <a:close/>
                </a:path>
                <a:path w="1179195" h="233045">
                  <a:moveTo>
                    <a:pt x="679145" y="203352"/>
                  </a:moveTo>
                  <a:lnTo>
                    <a:pt x="676998" y="191833"/>
                  </a:lnTo>
                  <a:lnTo>
                    <a:pt x="671182" y="182410"/>
                  </a:lnTo>
                  <a:lnTo>
                    <a:pt x="662533" y="176072"/>
                  </a:lnTo>
                  <a:lnTo>
                    <a:pt x="651954" y="173748"/>
                  </a:lnTo>
                  <a:lnTo>
                    <a:pt x="641375" y="176072"/>
                  </a:lnTo>
                  <a:lnTo>
                    <a:pt x="632726" y="182410"/>
                  </a:lnTo>
                  <a:lnTo>
                    <a:pt x="626910" y="191833"/>
                  </a:lnTo>
                  <a:lnTo>
                    <a:pt x="624776" y="203352"/>
                  </a:lnTo>
                  <a:lnTo>
                    <a:pt x="626910" y="214884"/>
                  </a:lnTo>
                  <a:lnTo>
                    <a:pt x="632726" y="224294"/>
                  </a:lnTo>
                  <a:lnTo>
                    <a:pt x="641375" y="230644"/>
                  </a:lnTo>
                  <a:lnTo>
                    <a:pt x="651954" y="232968"/>
                  </a:lnTo>
                  <a:lnTo>
                    <a:pt x="662533" y="230644"/>
                  </a:lnTo>
                  <a:lnTo>
                    <a:pt x="671182" y="224294"/>
                  </a:lnTo>
                  <a:lnTo>
                    <a:pt x="676998" y="214884"/>
                  </a:lnTo>
                  <a:lnTo>
                    <a:pt x="679145" y="203352"/>
                  </a:lnTo>
                  <a:close/>
                </a:path>
                <a:path w="1179195" h="233045">
                  <a:moveTo>
                    <a:pt x="679145" y="29616"/>
                  </a:moveTo>
                  <a:lnTo>
                    <a:pt x="676998" y="18097"/>
                  </a:lnTo>
                  <a:lnTo>
                    <a:pt x="671182" y="8674"/>
                  </a:lnTo>
                  <a:lnTo>
                    <a:pt x="662533" y="2336"/>
                  </a:lnTo>
                  <a:lnTo>
                    <a:pt x="651954" y="0"/>
                  </a:lnTo>
                  <a:lnTo>
                    <a:pt x="641375" y="2336"/>
                  </a:lnTo>
                  <a:lnTo>
                    <a:pt x="632726" y="8674"/>
                  </a:lnTo>
                  <a:lnTo>
                    <a:pt x="626910" y="18097"/>
                  </a:lnTo>
                  <a:lnTo>
                    <a:pt x="624776" y="29616"/>
                  </a:lnTo>
                  <a:lnTo>
                    <a:pt x="626910" y="41148"/>
                  </a:lnTo>
                  <a:lnTo>
                    <a:pt x="632726" y="50558"/>
                  </a:lnTo>
                  <a:lnTo>
                    <a:pt x="641375" y="56908"/>
                  </a:lnTo>
                  <a:lnTo>
                    <a:pt x="651954" y="59232"/>
                  </a:lnTo>
                  <a:lnTo>
                    <a:pt x="662533" y="56908"/>
                  </a:lnTo>
                  <a:lnTo>
                    <a:pt x="671182" y="50558"/>
                  </a:lnTo>
                  <a:lnTo>
                    <a:pt x="676998" y="41148"/>
                  </a:lnTo>
                  <a:lnTo>
                    <a:pt x="679145" y="29616"/>
                  </a:lnTo>
                  <a:close/>
                </a:path>
                <a:path w="1179195" h="233045">
                  <a:moveTo>
                    <a:pt x="804100" y="203352"/>
                  </a:moveTo>
                  <a:lnTo>
                    <a:pt x="801954" y="191833"/>
                  </a:lnTo>
                  <a:lnTo>
                    <a:pt x="796137" y="182410"/>
                  </a:lnTo>
                  <a:lnTo>
                    <a:pt x="787488" y="176072"/>
                  </a:lnTo>
                  <a:lnTo>
                    <a:pt x="776909" y="173748"/>
                  </a:lnTo>
                  <a:lnTo>
                    <a:pt x="766330" y="176072"/>
                  </a:lnTo>
                  <a:lnTo>
                    <a:pt x="757682" y="182410"/>
                  </a:lnTo>
                  <a:lnTo>
                    <a:pt x="751865" y="191833"/>
                  </a:lnTo>
                  <a:lnTo>
                    <a:pt x="749731" y="203352"/>
                  </a:lnTo>
                  <a:lnTo>
                    <a:pt x="751865" y="214884"/>
                  </a:lnTo>
                  <a:lnTo>
                    <a:pt x="757682" y="224294"/>
                  </a:lnTo>
                  <a:lnTo>
                    <a:pt x="766330" y="230644"/>
                  </a:lnTo>
                  <a:lnTo>
                    <a:pt x="776909" y="232968"/>
                  </a:lnTo>
                  <a:lnTo>
                    <a:pt x="787488" y="230644"/>
                  </a:lnTo>
                  <a:lnTo>
                    <a:pt x="796137" y="224294"/>
                  </a:lnTo>
                  <a:lnTo>
                    <a:pt x="801954" y="214884"/>
                  </a:lnTo>
                  <a:lnTo>
                    <a:pt x="804100" y="203352"/>
                  </a:lnTo>
                  <a:close/>
                </a:path>
                <a:path w="1179195" h="233045">
                  <a:moveTo>
                    <a:pt x="804100" y="29616"/>
                  </a:moveTo>
                  <a:lnTo>
                    <a:pt x="801954" y="18097"/>
                  </a:lnTo>
                  <a:lnTo>
                    <a:pt x="796137" y="8674"/>
                  </a:lnTo>
                  <a:lnTo>
                    <a:pt x="787488" y="2336"/>
                  </a:lnTo>
                  <a:lnTo>
                    <a:pt x="776909" y="0"/>
                  </a:lnTo>
                  <a:lnTo>
                    <a:pt x="766330" y="2336"/>
                  </a:lnTo>
                  <a:lnTo>
                    <a:pt x="757682" y="8674"/>
                  </a:lnTo>
                  <a:lnTo>
                    <a:pt x="751865" y="18097"/>
                  </a:lnTo>
                  <a:lnTo>
                    <a:pt x="749731" y="29616"/>
                  </a:lnTo>
                  <a:lnTo>
                    <a:pt x="751865" y="41148"/>
                  </a:lnTo>
                  <a:lnTo>
                    <a:pt x="757682" y="50558"/>
                  </a:lnTo>
                  <a:lnTo>
                    <a:pt x="766330" y="56908"/>
                  </a:lnTo>
                  <a:lnTo>
                    <a:pt x="776909" y="59232"/>
                  </a:lnTo>
                  <a:lnTo>
                    <a:pt x="787488" y="56908"/>
                  </a:lnTo>
                  <a:lnTo>
                    <a:pt x="796137" y="50558"/>
                  </a:lnTo>
                  <a:lnTo>
                    <a:pt x="801954" y="41148"/>
                  </a:lnTo>
                  <a:lnTo>
                    <a:pt x="804100" y="29616"/>
                  </a:lnTo>
                  <a:close/>
                </a:path>
                <a:path w="1179195" h="233045">
                  <a:moveTo>
                    <a:pt x="929055" y="203352"/>
                  </a:moveTo>
                  <a:lnTo>
                    <a:pt x="926909" y="191833"/>
                  </a:lnTo>
                  <a:lnTo>
                    <a:pt x="921092" y="182410"/>
                  </a:lnTo>
                  <a:lnTo>
                    <a:pt x="912444" y="176072"/>
                  </a:lnTo>
                  <a:lnTo>
                    <a:pt x="901865" y="173748"/>
                  </a:lnTo>
                  <a:lnTo>
                    <a:pt x="891286" y="176072"/>
                  </a:lnTo>
                  <a:lnTo>
                    <a:pt x="882650" y="182410"/>
                  </a:lnTo>
                  <a:lnTo>
                    <a:pt x="876820" y="191833"/>
                  </a:lnTo>
                  <a:lnTo>
                    <a:pt x="874687" y="203352"/>
                  </a:lnTo>
                  <a:lnTo>
                    <a:pt x="876820" y="214884"/>
                  </a:lnTo>
                  <a:lnTo>
                    <a:pt x="882650" y="224294"/>
                  </a:lnTo>
                  <a:lnTo>
                    <a:pt x="891286" y="230644"/>
                  </a:lnTo>
                  <a:lnTo>
                    <a:pt x="901865" y="232968"/>
                  </a:lnTo>
                  <a:lnTo>
                    <a:pt x="912444" y="230644"/>
                  </a:lnTo>
                  <a:lnTo>
                    <a:pt x="921092" y="224294"/>
                  </a:lnTo>
                  <a:lnTo>
                    <a:pt x="926909" y="214884"/>
                  </a:lnTo>
                  <a:lnTo>
                    <a:pt x="929055" y="203352"/>
                  </a:lnTo>
                  <a:close/>
                </a:path>
                <a:path w="1179195" h="233045">
                  <a:moveTo>
                    <a:pt x="929055" y="29616"/>
                  </a:moveTo>
                  <a:lnTo>
                    <a:pt x="926909" y="18097"/>
                  </a:lnTo>
                  <a:lnTo>
                    <a:pt x="921092" y="8674"/>
                  </a:lnTo>
                  <a:lnTo>
                    <a:pt x="912444" y="2336"/>
                  </a:lnTo>
                  <a:lnTo>
                    <a:pt x="901865" y="0"/>
                  </a:lnTo>
                  <a:lnTo>
                    <a:pt x="891286" y="2336"/>
                  </a:lnTo>
                  <a:lnTo>
                    <a:pt x="882650" y="8674"/>
                  </a:lnTo>
                  <a:lnTo>
                    <a:pt x="876820" y="18097"/>
                  </a:lnTo>
                  <a:lnTo>
                    <a:pt x="874687" y="29616"/>
                  </a:lnTo>
                  <a:lnTo>
                    <a:pt x="876820" y="41148"/>
                  </a:lnTo>
                  <a:lnTo>
                    <a:pt x="882650" y="50558"/>
                  </a:lnTo>
                  <a:lnTo>
                    <a:pt x="891286" y="56908"/>
                  </a:lnTo>
                  <a:lnTo>
                    <a:pt x="901865" y="59232"/>
                  </a:lnTo>
                  <a:lnTo>
                    <a:pt x="912444" y="56908"/>
                  </a:lnTo>
                  <a:lnTo>
                    <a:pt x="921092" y="50558"/>
                  </a:lnTo>
                  <a:lnTo>
                    <a:pt x="926909" y="41148"/>
                  </a:lnTo>
                  <a:lnTo>
                    <a:pt x="929055" y="29616"/>
                  </a:lnTo>
                  <a:close/>
                </a:path>
                <a:path w="1179195" h="233045">
                  <a:moveTo>
                    <a:pt x="1054011" y="203352"/>
                  </a:moveTo>
                  <a:lnTo>
                    <a:pt x="1051864" y="191833"/>
                  </a:lnTo>
                  <a:lnTo>
                    <a:pt x="1046048" y="182410"/>
                  </a:lnTo>
                  <a:lnTo>
                    <a:pt x="1037399" y="176072"/>
                  </a:lnTo>
                  <a:lnTo>
                    <a:pt x="1026820" y="173748"/>
                  </a:lnTo>
                  <a:lnTo>
                    <a:pt x="1016241" y="176072"/>
                  </a:lnTo>
                  <a:lnTo>
                    <a:pt x="1007592" y="182410"/>
                  </a:lnTo>
                  <a:lnTo>
                    <a:pt x="1001776" y="191833"/>
                  </a:lnTo>
                  <a:lnTo>
                    <a:pt x="999642" y="203352"/>
                  </a:lnTo>
                  <a:lnTo>
                    <a:pt x="1001776" y="214884"/>
                  </a:lnTo>
                  <a:lnTo>
                    <a:pt x="1007592" y="224294"/>
                  </a:lnTo>
                  <a:lnTo>
                    <a:pt x="1016241" y="230644"/>
                  </a:lnTo>
                  <a:lnTo>
                    <a:pt x="1026820" y="232968"/>
                  </a:lnTo>
                  <a:lnTo>
                    <a:pt x="1037399" y="230644"/>
                  </a:lnTo>
                  <a:lnTo>
                    <a:pt x="1046048" y="224294"/>
                  </a:lnTo>
                  <a:lnTo>
                    <a:pt x="1051864" y="214884"/>
                  </a:lnTo>
                  <a:lnTo>
                    <a:pt x="1054011" y="203352"/>
                  </a:lnTo>
                  <a:close/>
                </a:path>
                <a:path w="1179195" h="233045">
                  <a:moveTo>
                    <a:pt x="1054011" y="29616"/>
                  </a:moveTo>
                  <a:lnTo>
                    <a:pt x="1051864" y="18097"/>
                  </a:lnTo>
                  <a:lnTo>
                    <a:pt x="1046048" y="8674"/>
                  </a:lnTo>
                  <a:lnTo>
                    <a:pt x="1037399" y="2336"/>
                  </a:lnTo>
                  <a:lnTo>
                    <a:pt x="1026820" y="0"/>
                  </a:lnTo>
                  <a:lnTo>
                    <a:pt x="1016241" y="2336"/>
                  </a:lnTo>
                  <a:lnTo>
                    <a:pt x="1007592" y="8674"/>
                  </a:lnTo>
                  <a:lnTo>
                    <a:pt x="1001776" y="18097"/>
                  </a:lnTo>
                  <a:lnTo>
                    <a:pt x="999642" y="29616"/>
                  </a:lnTo>
                  <a:lnTo>
                    <a:pt x="1001776" y="41148"/>
                  </a:lnTo>
                  <a:lnTo>
                    <a:pt x="1007592" y="50558"/>
                  </a:lnTo>
                  <a:lnTo>
                    <a:pt x="1016241" y="56908"/>
                  </a:lnTo>
                  <a:lnTo>
                    <a:pt x="1026820" y="59232"/>
                  </a:lnTo>
                  <a:lnTo>
                    <a:pt x="1037399" y="56908"/>
                  </a:lnTo>
                  <a:lnTo>
                    <a:pt x="1046048" y="50558"/>
                  </a:lnTo>
                  <a:lnTo>
                    <a:pt x="1051864" y="41148"/>
                  </a:lnTo>
                  <a:lnTo>
                    <a:pt x="1054011" y="29616"/>
                  </a:lnTo>
                  <a:close/>
                </a:path>
                <a:path w="1179195" h="233045">
                  <a:moveTo>
                    <a:pt x="1178966" y="203352"/>
                  </a:moveTo>
                  <a:lnTo>
                    <a:pt x="1176820" y="191833"/>
                  </a:lnTo>
                  <a:lnTo>
                    <a:pt x="1171003" y="182410"/>
                  </a:lnTo>
                  <a:lnTo>
                    <a:pt x="1162354" y="176072"/>
                  </a:lnTo>
                  <a:lnTo>
                    <a:pt x="1151775" y="173748"/>
                  </a:lnTo>
                  <a:lnTo>
                    <a:pt x="1141196" y="176072"/>
                  </a:lnTo>
                  <a:lnTo>
                    <a:pt x="1132547" y="182410"/>
                  </a:lnTo>
                  <a:lnTo>
                    <a:pt x="1126731" y="191833"/>
                  </a:lnTo>
                  <a:lnTo>
                    <a:pt x="1124597" y="203352"/>
                  </a:lnTo>
                  <a:lnTo>
                    <a:pt x="1126731" y="214884"/>
                  </a:lnTo>
                  <a:lnTo>
                    <a:pt x="1132547" y="224294"/>
                  </a:lnTo>
                  <a:lnTo>
                    <a:pt x="1141196" y="230644"/>
                  </a:lnTo>
                  <a:lnTo>
                    <a:pt x="1151775" y="232968"/>
                  </a:lnTo>
                  <a:lnTo>
                    <a:pt x="1162354" y="230644"/>
                  </a:lnTo>
                  <a:lnTo>
                    <a:pt x="1171003" y="224294"/>
                  </a:lnTo>
                  <a:lnTo>
                    <a:pt x="1176820" y="214884"/>
                  </a:lnTo>
                  <a:lnTo>
                    <a:pt x="1178966" y="203352"/>
                  </a:lnTo>
                  <a:close/>
                </a:path>
                <a:path w="1179195" h="233045">
                  <a:moveTo>
                    <a:pt x="1178966" y="29616"/>
                  </a:moveTo>
                  <a:lnTo>
                    <a:pt x="1176820" y="18097"/>
                  </a:lnTo>
                  <a:lnTo>
                    <a:pt x="1171003" y="8674"/>
                  </a:lnTo>
                  <a:lnTo>
                    <a:pt x="1162354" y="2336"/>
                  </a:lnTo>
                  <a:lnTo>
                    <a:pt x="1151775" y="0"/>
                  </a:lnTo>
                  <a:lnTo>
                    <a:pt x="1141196" y="2336"/>
                  </a:lnTo>
                  <a:lnTo>
                    <a:pt x="1132547" y="8674"/>
                  </a:lnTo>
                  <a:lnTo>
                    <a:pt x="1126731" y="18097"/>
                  </a:lnTo>
                  <a:lnTo>
                    <a:pt x="1124597" y="29616"/>
                  </a:lnTo>
                  <a:lnTo>
                    <a:pt x="1126731" y="41148"/>
                  </a:lnTo>
                  <a:lnTo>
                    <a:pt x="1132547" y="50558"/>
                  </a:lnTo>
                  <a:lnTo>
                    <a:pt x="1141196" y="56908"/>
                  </a:lnTo>
                  <a:lnTo>
                    <a:pt x="1151775" y="59232"/>
                  </a:lnTo>
                  <a:lnTo>
                    <a:pt x="1162354" y="56908"/>
                  </a:lnTo>
                  <a:lnTo>
                    <a:pt x="1171003" y="50558"/>
                  </a:lnTo>
                  <a:lnTo>
                    <a:pt x="1176820" y="41148"/>
                  </a:lnTo>
                  <a:lnTo>
                    <a:pt x="1178966" y="29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" y="3233983"/>
              <a:ext cx="607060" cy="3624579"/>
            </a:xfrm>
            <a:custGeom>
              <a:avLst/>
              <a:gdLst/>
              <a:ahLst/>
              <a:cxnLst/>
              <a:rect l="l" t="t" r="r" b="b"/>
              <a:pathLst>
                <a:path w="607060" h="3624579">
                  <a:moveTo>
                    <a:pt x="606971" y="0"/>
                  </a:moveTo>
                  <a:lnTo>
                    <a:pt x="0" y="0"/>
                  </a:lnTo>
                  <a:lnTo>
                    <a:pt x="0" y="3624014"/>
                  </a:lnTo>
                  <a:lnTo>
                    <a:pt x="606971" y="3624014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"/>
            <a:ext cx="12189460" cy="6858000"/>
            <a:chOff x="0" y="1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"/>
              <a:ext cx="12188951" cy="685798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06752"/>
              <a:ext cx="12188952" cy="31638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544" y="911352"/>
              <a:ext cx="9848088" cy="33040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10340" y="1088276"/>
            <a:ext cx="8832850" cy="27457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indent="-635" algn="ctr">
              <a:lnSpc>
                <a:spcPct val="92200"/>
              </a:lnSpc>
              <a:spcBef>
                <a:spcPts val="575"/>
              </a:spcBef>
            </a:pPr>
            <a:r>
              <a:rPr sz="5100" spc="90" dirty="0">
                <a:solidFill>
                  <a:srgbClr val="FFFFFF"/>
                </a:solidFill>
              </a:rPr>
              <a:t>“The </a:t>
            </a:r>
            <a:r>
              <a:rPr sz="5100" dirty="0">
                <a:solidFill>
                  <a:srgbClr val="FFFFFF"/>
                </a:solidFill>
              </a:rPr>
              <a:t>rise</a:t>
            </a:r>
            <a:r>
              <a:rPr sz="5100" spc="90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of</a:t>
            </a:r>
            <a:r>
              <a:rPr sz="5100" spc="100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powerful</a:t>
            </a:r>
            <a:r>
              <a:rPr sz="5100" spc="85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AI</a:t>
            </a:r>
            <a:r>
              <a:rPr sz="5100" spc="95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will</a:t>
            </a:r>
            <a:r>
              <a:rPr sz="5100" spc="85" dirty="0">
                <a:solidFill>
                  <a:srgbClr val="FFFFFF"/>
                </a:solidFill>
              </a:rPr>
              <a:t> </a:t>
            </a:r>
            <a:r>
              <a:rPr sz="5100" spc="-25" dirty="0">
                <a:solidFill>
                  <a:srgbClr val="FFFFFF"/>
                </a:solidFill>
              </a:rPr>
              <a:t>be </a:t>
            </a:r>
            <a:r>
              <a:rPr sz="5100" dirty="0">
                <a:solidFill>
                  <a:srgbClr val="FFFFFF"/>
                </a:solidFill>
              </a:rPr>
              <a:t>either</a:t>
            </a:r>
            <a:r>
              <a:rPr sz="5100" spc="75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the</a:t>
            </a:r>
            <a:r>
              <a:rPr sz="5100" spc="80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best</a:t>
            </a:r>
            <a:r>
              <a:rPr sz="5100" spc="80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or</a:t>
            </a:r>
            <a:r>
              <a:rPr sz="5100" spc="80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the</a:t>
            </a:r>
            <a:r>
              <a:rPr sz="5100" spc="75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worst</a:t>
            </a:r>
            <a:r>
              <a:rPr sz="5100" spc="80" dirty="0">
                <a:solidFill>
                  <a:srgbClr val="FFFFFF"/>
                </a:solidFill>
              </a:rPr>
              <a:t> </a:t>
            </a:r>
            <a:r>
              <a:rPr sz="5100" spc="-10" dirty="0">
                <a:solidFill>
                  <a:srgbClr val="FFFFFF"/>
                </a:solidFill>
              </a:rPr>
              <a:t>thing </a:t>
            </a:r>
            <a:r>
              <a:rPr sz="5100" dirty="0">
                <a:solidFill>
                  <a:srgbClr val="FFFFFF"/>
                </a:solidFill>
              </a:rPr>
              <a:t>ever</a:t>
            </a:r>
            <a:r>
              <a:rPr sz="5100" spc="75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to</a:t>
            </a:r>
            <a:r>
              <a:rPr sz="5100" spc="70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happen</a:t>
            </a:r>
            <a:r>
              <a:rPr sz="5100" spc="75" dirty="0">
                <a:solidFill>
                  <a:srgbClr val="FFFFFF"/>
                </a:solidFill>
              </a:rPr>
              <a:t> </a:t>
            </a:r>
            <a:r>
              <a:rPr sz="5100" dirty="0">
                <a:solidFill>
                  <a:srgbClr val="FFFFFF"/>
                </a:solidFill>
              </a:rPr>
              <a:t>to</a:t>
            </a:r>
            <a:r>
              <a:rPr sz="5100" spc="70" dirty="0">
                <a:solidFill>
                  <a:srgbClr val="FFFFFF"/>
                </a:solidFill>
              </a:rPr>
              <a:t> </a:t>
            </a:r>
            <a:r>
              <a:rPr sz="5100" spc="-10" dirty="0">
                <a:solidFill>
                  <a:srgbClr val="FFFFFF"/>
                </a:solidFill>
              </a:rPr>
              <a:t>humanity.”</a:t>
            </a:r>
            <a:endParaRPr sz="5100"/>
          </a:p>
          <a:p>
            <a:pPr algn="ctr">
              <a:lnSpc>
                <a:spcPts val="4015"/>
              </a:lnSpc>
            </a:pPr>
            <a:r>
              <a:rPr sz="3500" dirty="0">
                <a:solidFill>
                  <a:srgbClr val="FFFFFF"/>
                </a:solidFill>
              </a:rPr>
              <a:t>-</a:t>
            </a:r>
            <a:r>
              <a:rPr sz="3500" spc="110" dirty="0">
                <a:solidFill>
                  <a:srgbClr val="FFFFFF"/>
                </a:solidFill>
              </a:rPr>
              <a:t> </a:t>
            </a:r>
            <a:r>
              <a:rPr sz="3500" dirty="0">
                <a:solidFill>
                  <a:srgbClr val="FFFFFF"/>
                </a:solidFill>
              </a:rPr>
              <a:t>Prof</a:t>
            </a:r>
            <a:r>
              <a:rPr sz="3500" spc="120" dirty="0">
                <a:solidFill>
                  <a:srgbClr val="FFFFFF"/>
                </a:solidFill>
              </a:rPr>
              <a:t> </a:t>
            </a:r>
            <a:r>
              <a:rPr sz="3500" dirty="0">
                <a:solidFill>
                  <a:srgbClr val="FFFFFF"/>
                </a:solidFill>
              </a:rPr>
              <a:t>Stephen</a:t>
            </a:r>
            <a:r>
              <a:rPr sz="3500" spc="130" dirty="0">
                <a:solidFill>
                  <a:srgbClr val="FFFFFF"/>
                </a:solidFill>
              </a:rPr>
              <a:t> </a:t>
            </a:r>
            <a:r>
              <a:rPr sz="3500" spc="-10" dirty="0">
                <a:solidFill>
                  <a:srgbClr val="FFFFFF"/>
                </a:solidFill>
              </a:rPr>
              <a:t>Hawking</a:t>
            </a:r>
            <a:endParaRPr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Six</a:t>
            </a:r>
            <a:r>
              <a:rPr spc="229" dirty="0"/>
              <a:t> </a:t>
            </a:r>
            <a:r>
              <a:rPr dirty="0"/>
              <a:t>Ethics</a:t>
            </a:r>
            <a:r>
              <a:rPr spc="235" dirty="0"/>
              <a:t> </a:t>
            </a:r>
            <a:r>
              <a:rPr dirty="0"/>
              <a:t>Principles</a:t>
            </a:r>
            <a:r>
              <a:rPr spc="235" dirty="0"/>
              <a:t> </a:t>
            </a:r>
            <a:r>
              <a:rPr dirty="0"/>
              <a:t>of</a:t>
            </a:r>
            <a:r>
              <a:rPr spc="250" dirty="0"/>
              <a:t> </a:t>
            </a:r>
            <a:r>
              <a:rPr dirty="0"/>
              <a:t>Microsoft</a:t>
            </a:r>
            <a:r>
              <a:rPr spc="235" dirty="0"/>
              <a:t> </a:t>
            </a:r>
            <a:r>
              <a:rPr dirty="0"/>
              <a:t>Responsible</a:t>
            </a:r>
            <a:r>
              <a:rPr spc="245" dirty="0"/>
              <a:t> </a:t>
            </a:r>
            <a:r>
              <a:rPr spc="-25" dirty="0"/>
              <a:t>AI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74264" y="1691639"/>
            <a:ext cx="2094230" cy="1301750"/>
            <a:chOff x="2874264" y="1691639"/>
            <a:chExt cx="2094230" cy="13017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74264" y="1691639"/>
              <a:ext cx="2093976" cy="13014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4304" y="1996439"/>
              <a:ext cx="1453895" cy="7406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2498" y="1730241"/>
              <a:ext cx="1977186" cy="118631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932498" y="1730241"/>
            <a:ext cx="1977389" cy="11868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65"/>
              </a:spcBef>
            </a:pPr>
            <a:endParaRPr sz="2300">
              <a:latin typeface="Times New Roman"/>
              <a:cs typeface="Times New Roman"/>
            </a:endParaRPr>
          </a:p>
          <a:p>
            <a:pPr marL="497205">
              <a:lnSpc>
                <a:spcPct val="100000"/>
              </a:lnSpc>
            </a:pP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Fairness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47488" y="1691639"/>
            <a:ext cx="2097405" cy="1301750"/>
            <a:chOff x="5047488" y="1691639"/>
            <a:chExt cx="2097405" cy="130175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7488" y="1691639"/>
              <a:ext cx="2097023" cy="13014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0640" y="1834895"/>
              <a:ext cx="2017775" cy="10576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07405" y="1730241"/>
              <a:ext cx="1977186" cy="118631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107405" y="1730241"/>
            <a:ext cx="1977389" cy="1186815"/>
          </a:xfrm>
          <a:prstGeom prst="rect">
            <a:avLst/>
          </a:prstGeom>
        </p:spPr>
        <p:txBody>
          <a:bodyPr vert="horz" wrap="square" lIns="0" tIns="259079" rIns="0" bIns="0" rtlCol="0">
            <a:spAutoFit/>
          </a:bodyPr>
          <a:lstStyle/>
          <a:p>
            <a:pPr marL="612140" marR="241935" indent="-363220">
              <a:lnSpc>
                <a:spcPts val="2500"/>
              </a:lnSpc>
              <a:spcBef>
                <a:spcPts val="2039"/>
              </a:spcBef>
            </a:pP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Reliability</a:t>
            </a:r>
            <a:r>
              <a:rPr sz="23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Safety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223759" y="1691639"/>
            <a:ext cx="2094230" cy="1301750"/>
            <a:chOff x="7223759" y="1691639"/>
            <a:chExt cx="2094230" cy="130175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3759" y="1691639"/>
              <a:ext cx="2093976" cy="13014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64551" y="1834895"/>
              <a:ext cx="1679448" cy="105765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2312" y="1730241"/>
              <a:ext cx="1977186" cy="118631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282312" y="1730241"/>
            <a:ext cx="1977389" cy="1186815"/>
          </a:xfrm>
          <a:prstGeom prst="rect">
            <a:avLst/>
          </a:prstGeom>
        </p:spPr>
        <p:txBody>
          <a:bodyPr vert="horz" wrap="square" lIns="0" tIns="259079" rIns="0" bIns="0" rtlCol="0">
            <a:spAutoFit/>
          </a:bodyPr>
          <a:lstStyle/>
          <a:p>
            <a:pPr marL="498475" marR="409575" indent="-81280">
              <a:lnSpc>
                <a:spcPts val="2500"/>
              </a:lnSpc>
              <a:spcBef>
                <a:spcPts val="2039"/>
              </a:spcBef>
            </a:pPr>
            <a:r>
              <a:rPr sz="2300" b="1" dirty="0">
                <a:solidFill>
                  <a:srgbClr val="FFFFFF"/>
                </a:solidFill>
                <a:latin typeface="Calibri"/>
                <a:cs typeface="Calibri"/>
              </a:rPr>
              <a:t>Privacy</a:t>
            </a:r>
            <a:r>
              <a:rPr sz="23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74264" y="3075432"/>
            <a:ext cx="2094230" cy="1301750"/>
            <a:chOff x="2874264" y="3075432"/>
            <a:chExt cx="2094230" cy="130175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4264" y="3075432"/>
              <a:ext cx="2093976" cy="13014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89504" y="3380232"/>
              <a:ext cx="2063495" cy="7406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32498" y="3114272"/>
              <a:ext cx="1977186" cy="118631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32498" y="3114272"/>
            <a:ext cx="1977389" cy="11868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65"/>
              </a:spcBef>
            </a:pPr>
            <a:endParaRPr sz="2300">
              <a:latin typeface="Times New Roman"/>
              <a:cs typeface="Times New Roman"/>
            </a:endParaRPr>
          </a:p>
          <a:p>
            <a:pPr marL="191770">
              <a:lnSpc>
                <a:spcPct val="100000"/>
              </a:lnSpc>
            </a:pP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Inclusiveness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47488" y="3075432"/>
            <a:ext cx="2097405" cy="1301750"/>
            <a:chOff x="5047488" y="3075432"/>
            <a:chExt cx="2097405" cy="130175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47488" y="3075432"/>
              <a:ext cx="2097023" cy="13014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53584" y="3380232"/>
              <a:ext cx="2084832" cy="74066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07405" y="3114272"/>
              <a:ext cx="1977186" cy="118631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107405" y="3114272"/>
            <a:ext cx="1977389" cy="11868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65"/>
              </a:spcBef>
            </a:pPr>
            <a:endParaRPr sz="2300">
              <a:latin typeface="Times New Roman"/>
              <a:cs typeface="Times New Roman"/>
            </a:endParaRPr>
          </a:p>
          <a:p>
            <a:pPr marL="182880">
              <a:lnSpc>
                <a:spcPct val="100000"/>
              </a:lnSpc>
            </a:pP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Transparency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162800" y="3075432"/>
            <a:ext cx="2216150" cy="1301750"/>
            <a:chOff x="7162800" y="3075432"/>
            <a:chExt cx="2216150" cy="1301750"/>
          </a:xfrm>
        </p:grpSpPr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23760" y="3075432"/>
              <a:ext cx="2093976" cy="13014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62800" y="3380232"/>
              <a:ext cx="2215896" cy="7406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82312" y="3114272"/>
              <a:ext cx="1977186" cy="118631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7282312" y="3114272"/>
            <a:ext cx="1977389" cy="11868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65"/>
              </a:spcBef>
            </a:pPr>
            <a:endParaRPr sz="2300">
              <a:latin typeface="Times New Roman"/>
              <a:cs typeface="Times New Roman"/>
            </a:endParaRPr>
          </a:p>
          <a:p>
            <a:pPr marL="117475">
              <a:lnSpc>
                <a:spcPct val="100000"/>
              </a:lnSpc>
            </a:pP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Accountability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849879" y="4459223"/>
            <a:ext cx="6492240" cy="1304925"/>
            <a:chOff x="2849879" y="4459223"/>
            <a:chExt cx="6492240" cy="1304925"/>
          </a:xfrm>
        </p:grpSpPr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49879" y="4459223"/>
              <a:ext cx="6492240" cy="130454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71287" y="4764023"/>
              <a:ext cx="2249423" cy="74066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07791" y="4495799"/>
              <a:ext cx="6376415" cy="119176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193822" y="4867655"/>
            <a:ext cx="18040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23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75586" y="5989827"/>
            <a:ext cx="71697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300" dirty="0">
                <a:solidFill>
                  <a:srgbClr val="C00000"/>
                </a:solidFill>
                <a:latin typeface="Tahoma"/>
                <a:cs typeface="Tahoma"/>
              </a:rPr>
              <a:t>To</a:t>
            </a:r>
            <a:r>
              <a:rPr sz="2800" spc="254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build</a:t>
            </a:r>
            <a:r>
              <a:rPr sz="2800" spc="254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a</a:t>
            </a:r>
            <a:r>
              <a:rPr sz="2800" spc="26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trust,</a:t>
            </a:r>
            <a:r>
              <a:rPr sz="2800" spc="254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reliable,</a:t>
            </a:r>
            <a:r>
              <a:rPr sz="2800" spc="254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safe</a:t>
            </a:r>
            <a:r>
              <a:rPr sz="2800" spc="2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and</a:t>
            </a:r>
            <a:r>
              <a:rPr sz="2800" spc="254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dirty="0">
                <a:solidFill>
                  <a:srgbClr val="C00000"/>
                </a:solidFill>
                <a:latin typeface="Tahoma"/>
                <a:cs typeface="Tahoma"/>
              </a:rPr>
              <a:t>secure</a:t>
            </a:r>
            <a:r>
              <a:rPr sz="2800" spc="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2800" spc="130" dirty="0">
                <a:solidFill>
                  <a:srgbClr val="C00000"/>
                </a:solidFill>
                <a:latin typeface="Tahoma"/>
                <a:cs typeface="Tahoma"/>
              </a:rPr>
              <a:t>AI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234" y="1218008"/>
            <a:ext cx="4112036" cy="514346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94475" y="2134666"/>
            <a:ext cx="0" cy="3034665"/>
          </a:xfrm>
          <a:custGeom>
            <a:avLst/>
            <a:gdLst/>
            <a:ahLst/>
            <a:cxnLst/>
            <a:rect l="l" t="t" r="r" b="b"/>
            <a:pathLst>
              <a:path h="3034665">
                <a:moveTo>
                  <a:pt x="0" y="3034305"/>
                </a:moveTo>
                <a:lnTo>
                  <a:pt x="0" y="0"/>
                </a:lnTo>
              </a:path>
            </a:pathLst>
          </a:custGeom>
          <a:ln w="12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477517" y="2134666"/>
            <a:ext cx="5240020" cy="3034665"/>
            <a:chOff x="6477517" y="2134666"/>
            <a:chExt cx="5240020" cy="3034665"/>
          </a:xfrm>
        </p:grpSpPr>
        <p:sp>
          <p:nvSpPr>
            <p:cNvPr id="5" name="object 5"/>
            <p:cNvSpPr/>
            <p:nvPr/>
          </p:nvSpPr>
          <p:spPr>
            <a:xfrm>
              <a:off x="11704468" y="2134666"/>
              <a:ext cx="0" cy="3034665"/>
            </a:xfrm>
            <a:custGeom>
              <a:avLst/>
              <a:gdLst/>
              <a:ahLst/>
              <a:cxnLst/>
              <a:rect l="l" t="t" r="r" b="b"/>
              <a:pathLst>
                <a:path h="3034665">
                  <a:moveTo>
                    <a:pt x="0" y="3034305"/>
                  </a:moveTo>
                  <a:lnTo>
                    <a:pt x="0" y="0"/>
                  </a:lnTo>
                </a:path>
              </a:pathLst>
            </a:custGeom>
            <a:ln w="4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77517" y="2138910"/>
              <a:ext cx="5240020" cy="0"/>
            </a:xfrm>
            <a:custGeom>
              <a:avLst/>
              <a:gdLst/>
              <a:ahLst/>
              <a:cxnLst/>
              <a:rect l="l" t="t" r="r" b="b"/>
              <a:pathLst>
                <a:path w="5240020">
                  <a:moveTo>
                    <a:pt x="0" y="0"/>
                  </a:moveTo>
                  <a:lnTo>
                    <a:pt x="5239667" y="0"/>
                  </a:lnTo>
                </a:path>
              </a:pathLst>
            </a:custGeom>
            <a:ln w="84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77517" y="5156241"/>
              <a:ext cx="5240020" cy="0"/>
            </a:xfrm>
            <a:custGeom>
              <a:avLst/>
              <a:gdLst/>
              <a:ahLst/>
              <a:cxnLst/>
              <a:rect l="l" t="t" r="r" b="b"/>
              <a:pathLst>
                <a:path w="5240020">
                  <a:moveTo>
                    <a:pt x="0" y="0"/>
                  </a:moveTo>
                  <a:lnTo>
                    <a:pt x="5239667" y="0"/>
                  </a:lnTo>
                </a:path>
              </a:pathLst>
            </a:custGeom>
            <a:ln w="42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Ethics</a:t>
            </a:r>
            <a:r>
              <a:rPr sz="2700" b="0" spc="2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Principles</a:t>
            </a:r>
            <a:r>
              <a:rPr sz="2700" b="0" spc="3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2700" b="0" spc="5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Responsible</a:t>
            </a:r>
            <a:r>
              <a:rPr sz="2700" b="0" spc="40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spc="30" dirty="0">
                <a:solidFill>
                  <a:srgbClr val="030101"/>
                </a:solidFill>
                <a:latin typeface="Arial"/>
                <a:cs typeface="Arial"/>
              </a:rPr>
              <a:t>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23953" rIns="0" bIns="0" rtlCol="0">
            <a:spAutoFit/>
          </a:bodyPr>
          <a:lstStyle/>
          <a:p>
            <a:pPr marL="5671185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solidFill>
                  <a:srgbClr val="BC0101"/>
                </a:solidFill>
              </a:rPr>
              <a:t>Treat</a:t>
            </a:r>
            <a:r>
              <a:rPr sz="2400" spc="175" dirty="0">
                <a:solidFill>
                  <a:srgbClr val="BC0101"/>
                </a:solidFill>
              </a:rPr>
              <a:t> </a:t>
            </a:r>
            <a:r>
              <a:rPr sz="2400" dirty="0">
                <a:solidFill>
                  <a:srgbClr val="BC0101"/>
                </a:solidFill>
              </a:rPr>
              <a:t>all</a:t>
            </a:r>
            <a:r>
              <a:rPr sz="2400" spc="15" dirty="0">
                <a:solidFill>
                  <a:srgbClr val="BC0101"/>
                </a:solidFill>
              </a:rPr>
              <a:t> </a:t>
            </a:r>
            <a:r>
              <a:rPr sz="2400" dirty="0">
                <a:solidFill>
                  <a:srgbClr val="BC0101"/>
                </a:solidFill>
              </a:rPr>
              <a:t>people</a:t>
            </a:r>
            <a:r>
              <a:rPr sz="2400" spc="160" dirty="0">
                <a:solidFill>
                  <a:srgbClr val="BC0101"/>
                </a:solidFill>
              </a:rPr>
              <a:t> </a:t>
            </a:r>
            <a:r>
              <a:rPr sz="2400" spc="-10" dirty="0">
                <a:solidFill>
                  <a:srgbClr val="BC0101"/>
                </a:solidFill>
              </a:rPr>
              <a:t>fairly</a:t>
            </a:r>
            <a:endParaRPr sz="2400"/>
          </a:p>
          <a:p>
            <a:pPr marL="5600065">
              <a:lnSpc>
                <a:spcPct val="100000"/>
              </a:lnSpc>
              <a:spcBef>
                <a:spcPts val="705"/>
              </a:spcBef>
            </a:pPr>
            <a:endParaRPr sz="2400"/>
          </a:p>
          <a:p>
            <a:pPr marL="5669915">
              <a:lnSpc>
                <a:spcPct val="100000"/>
              </a:lnSpc>
            </a:pPr>
            <a:r>
              <a:rPr sz="1800" spc="-10" dirty="0">
                <a:solidFill>
                  <a:srgbClr val="030101"/>
                </a:solidFill>
              </a:rPr>
              <a:t>Scenarios</a:t>
            </a:r>
            <a:endParaRPr sz="1800"/>
          </a:p>
          <a:p>
            <a:pPr marL="5600065">
              <a:lnSpc>
                <a:spcPct val="100000"/>
              </a:lnSpc>
              <a:spcBef>
                <a:spcPts val="1000"/>
              </a:spcBef>
            </a:pPr>
            <a:endParaRPr sz="1800"/>
          </a:p>
          <a:p>
            <a:pPr marL="5822315" indent="-147320">
              <a:lnSpc>
                <a:spcPct val="100000"/>
              </a:lnSpc>
              <a:buChar char="•"/>
              <a:tabLst>
                <a:tab pos="5822315" algn="l"/>
              </a:tabLst>
            </a:pPr>
            <a:r>
              <a:rPr sz="1750" b="0" spc="50" dirty="0">
                <a:solidFill>
                  <a:srgbClr val="030101"/>
                </a:solidFill>
                <a:latin typeface="Arial"/>
                <a:cs typeface="Arial"/>
              </a:rPr>
              <a:t>Al</a:t>
            </a:r>
            <a:r>
              <a:rPr sz="1750" b="0" spc="-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based</a:t>
            </a:r>
            <a:r>
              <a:rPr sz="1750" b="0" spc="5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Supermarket</a:t>
            </a:r>
            <a:r>
              <a:rPr sz="1750" b="0" spc="229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Surveillance</a:t>
            </a:r>
            <a:endParaRPr sz="175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735"/>
              </a:spcBef>
              <a:buClr>
                <a:srgbClr val="030101"/>
              </a:buClr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5822315" indent="-147320">
              <a:lnSpc>
                <a:spcPct val="100000"/>
              </a:lnSpc>
              <a:buChar char="•"/>
              <a:tabLst>
                <a:tab pos="5822315" algn="l"/>
              </a:tabLst>
            </a:pPr>
            <a:r>
              <a:rPr sz="1750" b="0" spc="50" dirty="0">
                <a:solidFill>
                  <a:srgbClr val="030101"/>
                </a:solidFill>
                <a:latin typeface="Arial"/>
                <a:cs typeface="Arial"/>
              </a:rPr>
              <a:t>Al</a:t>
            </a:r>
            <a:r>
              <a:rPr sz="1750" b="0" spc="-4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based</a:t>
            </a:r>
            <a:r>
              <a:rPr sz="1750" b="0" spc="8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banking</a:t>
            </a:r>
            <a:r>
              <a:rPr sz="1750" b="0" spc="-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50" dirty="0">
                <a:solidFill>
                  <a:srgbClr val="030101"/>
                </a:solidFill>
                <a:latin typeface="Arial"/>
                <a:cs typeface="Arial"/>
              </a:rPr>
              <a:t>home</a:t>
            </a:r>
            <a:r>
              <a:rPr sz="1750" b="0" spc="10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Loan</a:t>
            </a:r>
            <a:r>
              <a:rPr sz="1750" b="0" spc="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application</a:t>
            </a:r>
            <a:endParaRPr sz="175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665"/>
              </a:spcBef>
              <a:buClr>
                <a:srgbClr val="030101"/>
              </a:buClr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5822315" indent="-147320">
              <a:lnSpc>
                <a:spcPct val="100000"/>
              </a:lnSpc>
              <a:buChar char="•"/>
              <a:tabLst>
                <a:tab pos="5822315" algn="l"/>
              </a:tabLst>
            </a:pPr>
            <a:r>
              <a:rPr sz="1750" b="0" spc="50" dirty="0">
                <a:solidFill>
                  <a:srgbClr val="030101"/>
                </a:solidFill>
                <a:latin typeface="Arial"/>
                <a:cs typeface="Arial"/>
              </a:rPr>
              <a:t>Al</a:t>
            </a:r>
            <a:r>
              <a:rPr sz="1750" b="0" spc="-6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based</a:t>
            </a:r>
            <a:r>
              <a:rPr sz="1750" b="0" spc="5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60" dirty="0">
                <a:solidFill>
                  <a:srgbClr val="030101"/>
                </a:solidFill>
                <a:latin typeface="Arial"/>
                <a:cs typeface="Arial"/>
              </a:rPr>
              <a:t>interview</a:t>
            </a:r>
            <a:r>
              <a:rPr sz="1750" b="0" spc="114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application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234" y="1281664"/>
            <a:ext cx="4112036" cy="507981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94475" y="2134666"/>
            <a:ext cx="0" cy="4235450"/>
          </a:xfrm>
          <a:custGeom>
            <a:avLst/>
            <a:gdLst/>
            <a:ahLst/>
            <a:cxnLst/>
            <a:rect l="l" t="t" r="r" b="b"/>
            <a:pathLst>
              <a:path h="4235450">
                <a:moveTo>
                  <a:pt x="0" y="4235296"/>
                </a:moveTo>
                <a:lnTo>
                  <a:pt x="0" y="0"/>
                </a:lnTo>
              </a:path>
            </a:pathLst>
          </a:custGeom>
          <a:ln w="12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4468" y="2134666"/>
            <a:ext cx="0" cy="4235450"/>
          </a:xfrm>
          <a:custGeom>
            <a:avLst/>
            <a:gdLst/>
            <a:ahLst/>
            <a:cxnLst/>
            <a:rect l="l" t="t" r="r" b="b"/>
            <a:pathLst>
              <a:path h="4235450">
                <a:moveTo>
                  <a:pt x="0" y="4235296"/>
                </a:moveTo>
                <a:lnTo>
                  <a:pt x="0" y="0"/>
                </a:lnTo>
              </a:path>
            </a:pathLst>
          </a:custGeom>
          <a:ln w="4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019" y="1243471"/>
            <a:ext cx="3963670" cy="0"/>
          </a:xfrm>
          <a:custGeom>
            <a:avLst/>
            <a:gdLst/>
            <a:ahLst/>
            <a:cxnLst/>
            <a:rect l="l" t="t" r="r" b="b"/>
            <a:pathLst>
              <a:path w="3963670">
                <a:moveTo>
                  <a:pt x="0" y="0"/>
                </a:moveTo>
                <a:lnTo>
                  <a:pt x="3963664" y="0"/>
                </a:lnTo>
              </a:path>
            </a:pathLst>
          </a:custGeom>
          <a:ln w="4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7517" y="2138910"/>
            <a:ext cx="5240020" cy="0"/>
          </a:xfrm>
          <a:custGeom>
            <a:avLst/>
            <a:gdLst/>
            <a:ahLst/>
            <a:cxnLst/>
            <a:rect l="l" t="t" r="r" b="b"/>
            <a:pathLst>
              <a:path w="5240020">
                <a:moveTo>
                  <a:pt x="0" y="0"/>
                </a:moveTo>
                <a:lnTo>
                  <a:pt x="5239667" y="0"/>
                </a:lnTo>
              </a:path>
            </a:pathLst>
          </a:custGeom>
          <a:ln w="8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7517" y="6357232"/>
            <a:ext cx="5240020" cy="0"/>
          </a:xfrm>
          <a:custGeom>
            <a:avLst/>
            <a:gdLst/>
            <a:ahLst/>
            <a:cxnLst/>
            <a:rect l="l" t="t" r="r" b="b"/>
            <a:pathLst>
              <a:path w="5240020">
                <a:moveTo>
                  <a:pt x="0" y="0"/>
                </a:moveTo>
                <a:lnTo>
                  <a:pt x="5239667" y="0"/>
                </a:lnTo>
              </a:path>
            </a:pathLst>
          </a:custGeom>
          <a:ln w="4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Ethics</a:t>
            </a:r>
            <a:r>
              <a:rPr sz="2700" b="0" spc="2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Principles</a:t>
            </a:r>
            <a:r>
              <a:rPr sz="2700" b="0" spc="3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2700" b="0" spc="5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Responsible</a:t>
            </a:r>
            <a:r>
              <a:rPr sz="2700" b="0" spc="40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spc="30" dirty="0">
                <a:solidFill>
                  <a:srgbClr val="030101"/>
                </a:solidFill>
                <a:latin typeface="Arial"/>
                <a:cs typeface="Arial"/>
              </a:rPr>
              <a:t>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0318" rIns="0" bIns="0" rtlCol="0">
            <a:spAutoFit/>
          </a:bodyPr>
          <a:lstStyle/>
          <a:p>
            <a:pPr marL="5677535">
              <a:lnSpc>
                <a:spcPct val="100000"/>
              </a:lnSpc>
              <a:spcBef>
                <a:spcPts val="105"/>
              </a:spcBef>
            </a:pPr>
            <a:r>
              <a:rPr spc="45" dirty="0">
                <a:solidFill>
                  <a:srgbClr val="BC0101"/>
                </a:solidFill>
              </a:rPr>
              <a:t>Perform</a:t>
            </a:r>
            <a:r>
              <a:rPr spc="155" dirty="0">
                <a:solidFill>
                  <a:srgbClr val="BC0101"/>
                </a:solidFill>
              </a:rPr>
              <a:t> </a:t>
            </a:r>
            <a:r>
              <a:rPr dirty="0">
                <a:solidFill>
                  <a:srgbClr val="BC0101"/>
                </a:solidFill>
              </a:rPr>
              <a:t>reliably</a:t>
            </a:r>
            <a:r>
              <a:rPr spc="204" dirty="0">
                <a:solidFill>
                  <a:srgbClr val="BC0101"/>
                </a:solidFill>
              </a:rPr>
              <a:t> </a:t>
            </a:r>
            <a:r>
              <a:rPr spc="50" dirty="0">
                <a:solidFill>
                  <a:srgbClr val="BC0101"/>
                </a:solidFill>
              </a:rPr>
              <a:t>and</a:t>
            </a:r>
            <a:r>
              <a:rPr spc="130" dirty="0">
                <a:solidFill>
                  <a:srgbClr val="BC0101"/>
                </a:solidFill>
              </a:rPr>
              <a:t> </a:t>
            </a:r>
            <a:r>
              <a:rPr spc="-10" dirty="0">
                <a:solidFill>
                  <a:srgbClr val="BC0101"/>
                </a:solidFill>
              </a:rPr>
              <a:t>safely</a:t>
            </a:r>
          </a:p>
          <a:p>
            <a:pPr marL="5600065">
              <a:lnSpc>
                <a:spcPct val="100000"/>
              </a:lnSpc>
              <a:spcBef>
                <a:spcPts val="775"/>
              </a:spcBef>
            </a:pPr>
            <a:endParaRPr spc="-10" dirty="0">
              <a:solidFill>
                <a:srgbClr val="BC0101"/>
              </a:solidFill>
            </a:endParaRPr>
          </a:p>
          <a:p>
            <a:pPr marL="5669915">
              <a:lnSpc>
                <a:spcPct val="100000"/>
              </a:lnSpc>
            </a:pPr>
            <a:r>
              <a:rPr sz="1800" spc="-10" dirty="0">
                <a:solidFill>
                  <a:srgbClr val="030101"/>
                </a:solidFill>
              </a:rPr>
              <a:t>Scenarios</a:t>
            </a:r>
            <a:endParaRPr sz="1800"/>
          </a:p>
          <a:p>
            <a:pPr marL="5600065">
              <a:lnSpc>
                <a:spcPct val="100000"/>
              </a:lnSpc>
              <a:spcBef>
                <a:spcPts val="1000"/>
              </a:spcBef>
            </a:pPr>
            <a:endParaRPr sz="1800"/>
          </a:p>
          <a:p>
            <a:pPr marL="5819775" indent="-144780">
              <a:lnSpc>
                <a:spcPct val="100000"/>
              </a:lnSpc>
              <a:buChar char="•"/>
              <a:tabLst>
                <a:tab pos="5819775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Operate</a:t>
            </a:r>
            <a:r>
              <a:rPr sz="1750" b="0" spc="14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50" dirty="0">
                <a:solidFill>
                  <a:srgbClr val="030101"/>
                </a:solidFill>
                <a:latin typeface="Arial"/>
                <a:cs typeface="Arial"/>
              </a:rPr>
              <a:t>as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 the</a:t>
            </a:r>
            <a:r>
              <a:rPr sz="1750" b="0" spc="30" dirty="0">
                <a:solidFill>
                  <a:srgbClr val="030101"/>
                </a:solidFill>
                <a:latin typeface="Arial"/>
                <a:cs typeface="Arial"/>
              </a:rPr>
              <a:t> 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intended</a:t>
            </a:r>
            <a:r>
              <a:rPr sz="1750" b="0" spc="114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purpose</a:t>
            </a:r>
            <a:endParaRPr sz="175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730"/>
              </a:spcBef>
              <a:buClr>
                <a:srgbClr val="030101"/>
              </a:buClr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5821045" indent="-146050">
              <a:lnSpc>
                <a:spcPct val="100000"/>
              </a:lnSpc>
              <a:buChar char="•"/>
              <a:tabLst>
                <a:tab pos="5821045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Handling</a:t>
            </a:r>
            <a:r>
              <a:rPr sz="1750" b="0" spc="17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1750" b="0" spc="25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unexpected</a:t>
            </a:r>
            <a:r>
              <a:rPr sz="1750" b="0" spc="254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circumstances</a:t>
            </a:r>
            <a:endParaRPr sz="175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665"/>
              </a:spcBef>
              <a:buClr>
                <a:srgbClr val="030101"/>
              </a:buClr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5821045" indent="-146050">
              <a:lnSpc>
                <a:spcPct val="100000"/>
              </a:lnSpc>
              <a:spcBef>
                <a:spcPts val="5"/>
              </a:spcBef>
              <a:buChar char="•"/>
              <a:tabLst>
                <a:tab pos="5821045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Handling</a:t>
            </a:r>
            <a:r>
              <a:rPr sz="1750" b="0" spc="22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1750" b="0" spc="30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missing</a:t>
            </a:r>
            <a:r>
              <a:rPr sz="1750" b="0" spc="19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data/unusual</a:t>
            </a:r>
            <a:r>
              <a:rPr sz="1750" b="0" spc="34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65" dirty="0">
                <a:solidFill>
                  <a:srgbClr val="030101"/>
                </a:solidFill>
                <a:latin typeface="Arial"/>
                <a:cs typeface="Arial"/>
              </a:rPr>
              <a:t>input</a:t>
            </a:r>
            <a:endParaRPr sz="175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695"/>
              </a:spcBef>
              <a:buClr>
                <a:srgbClr val="030101"/>
              </a:buClr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5821045" indent="-146050">
              <a:lnSpc>
                <a:spcPct val="100000"/>
              </a:lnSpc>
              <a:spcBef>
                <a:spcPts val="5"/>
              </a:spcBef>
              <a:buChar char="•"/>
              <a:tabLst>
                <a:tab pos="5821045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Handling</a:t>
            </a:r>
            <a:r>
              <a:rPr sz="1750" b="0" spc="8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1750" b="0" spc="12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65" dirty="0">
                <a:solidFill>
                  <a:srgbClr val="030101"/>
                </a:solidFill>
                <a:latin typeface="Arial"/>
                <a:cs typeface="Arial"/>
              </a:rPr>
              <a:t>corruption</a:t>
            </a:r>
            <a:r>
              <a:rPr sz="1750" b="0" spc="14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6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1750" b="0" spc="8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system</a:t>
            </a:r>
            <a:endParaRPr sz="175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730"/>
              </a:spcBef>
              <a:buClr>
                <a:srgbClr val="030101"/>
              </a:buClr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5815965" indent="-140970">
              <a:lnSpc>
                <a:spcPct val="100000"/>
              </a:lnSpc>
              <a:buChar char="•"/>
              <a:tabLst>
                <a:tab pos="5815965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Safety</a:t>
            </a:r>
            <a:r>
              <a:rPr sz="1750" b="0" spc="15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1750" b="0" spc="2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self-driving</a:t>
            </a:r>
            <a:r>
              <a:rPr sz="1750" b="0" spc="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20" dirty="0">
                <a:solidFill>
                  <a:srgbClr val="030101"/>
                </a:solidFill>
                <a:latin typeface="Arial"/>
                <a:cs typeface="Arial"/>
              </a:rPr>
              <a:t>cars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234" y="1281664"/>
            <a:ext cx="4112036" cy="507981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94475" y="2134666"/>
            <a:ext cx="0" cy="3654425"/>
          </a:xfrm>
          <a:custGeom>
            <a:avLst/>
            <a:gdLst/>
            <a:ahLst/>
            <a:cxnLst/>
            <a:rect l="l" t="t" r="r" b="b"/>
            <a:pathLst>
              <a:path h="3654425">
                <a:moveTo>
                  <a:pt x="0" y="3653899"/>
                </a:moveTo>
                <a:lnTo>
                  <a:pt x="0" y="0"/>
                </a:lnTo>
              </a:path>
            </a:pathLst>
          </a:custGeom>
          <a:ln w="12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4468" y="2134666"/>
            <a:ext cx="0" cy="3641725"/>
          </a:xfrm>
          <a:custGeom>
            <a:avLst/>
            <a:gdLst/>
            <a:ahLst/>
            <a:cxnLst/>
            <a:rect l="l" t="t" r="r" b="b"/>
            <a:pathLst>
              <a:path h="3641725">
                <a:moveTo>
                  <a:pt x="0" y="3641167"/>
                </a:moveTo>
                <a:lnTo>
                  <a:pt x="0" y="0"/>
                </a:lnTo>
              </a:path>
            </a:pathLst>
          </a:custGeom>
          <a:ln w="4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019" y="1243471"/>
            <a:ext cx="3963670" cy="0"/>
          </a:xfrm>
          <a:custGeom>
            <a:avLst/>
            <a:gdLst/>
            <a:ahLst/>
            <a:cxnLst/>
            <a:rect l="l" t="t" r="r" b="b"/>
            <a:pathLst>
              <a:path w="3963670">
                <a:moveTo>
                  <a:pt x="0" y="0"/>
                </a:moveTo>
                <a:lnTo>
                  <a:pt x="3963664" y="0"/>
                </a:lnTo>
              </a:path>
            </a:pathLst>
          </a:custGeom>
          <a:ln w="4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7517" y="2138910"/>
            <a:ext cx="5240020" cy="0"/>
          </a:xfrm>
          <a:custGeom>
            <a:avLst/>
            <a:gdLst/>
            <a:ahLst/>
            <a:cxnLst/>
            <a:rect l="l" t="t" r="r" b="b"/>
            <a:pathLst>
              <a:path w="5240020">
                <a:moveTo>
                  <a:pt x="0" y="0"/>
                </a:moveTo>
                <a:lnTo>
                  <a:pt x="5239667" y="0"/>
                </a:lnTo>
              </a:path>
            </a:pathLst>
          </a:custGeom>
          <a:ln w="8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7517" y="5767346"/>
            <a:ext cx="5240020" cy="0"/>
          </a:xfrm>
          <a:custGeom>
            <a:avLst/>
            <a:gdLst/>
            <a:ahLst/>
            <a:cxnLst/>
            <a:rect l="l" t="t" r="r" b="b"/>
            <a:pathLst>
              <a:path w="5240020">
                <a:moveTo>
                  <a:pt x="0" y="0"/>
                </a:moveTo>
                <a:lnTo>
                  <a:pt x="5239667" y="0"/>
                </a:lnTo>
              </a:path>
            </a:pathLst>
          </a:custGeom>
          <a:ln w="8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Ethics</a:t>
            </a:r>
            <a:r>
              <a:rPr sz="2700" b="0" spc="2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Principles</a:t>
            </a:r>
            <a:r>
              <a:rPr sz="2700" b="0" spc="3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2700" b="0" spc="5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Responsible</a:t>
            </a:r>
            <a:r>
              <a:rPr sz="2700" b="0" spc="40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spc="30" dirty="0">
                <a:solidFill>
                  <a:srgbClr val="030101"/>
                </a:solidFill>
                <a:latin typeface="Arial"/>
                <a:cs typeface="Arial"/>
              </a:rPr>
              <a:t>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6684" rIns="0" bIns="0" rtlCol="0">
            <a:spAutoFit/>
          </a:bodyPr>
          <a:lstStyle/>
          <a:p>
            <a:pPr marL="5676265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BC0101"/>
                </a:solidFill>
              </a:rPr>
              <a:t>Secure</a:t>
            </a:r>
            <a:r>
              <a:rPr sz="2300" spc="195" dirty="0">
                <a:solidFill>
                  <a:srgbClr val="BC0101"/>
                </a:solidFill>
              </a:rPr>
              <a:t> </a:t>
            </a:r>
            <a:r>
              <a:rPr sz="2300" spc="75" dirty="0">
                <a:solidFill>
                  <a:srgbClr val="BC0101"/>
                </a:solidFill>
              </a:rPr>
              <a:t>and</a:t>
            </a:r>
            <a:r>
              <a:rPr sz="2300" spc="95" dirty="0">
                <a:solidFill>
                  <a:srgbClr val="BC0101"/>
                </a:solidFill>
              </a:rPr>
              <a:t> </a:t>
            </a:r>
            <a:r>
              <a:rPr sz="2300" dirty="0">
                <a:solidFill>
                  <a:srgbClr val="BC0101"/>
                </a:solidFill>
              </a:rPr>
              <a:t>respect</a:t>
            </a:r>
            <a:r>
              <a:rPr sz="2300" spc="204" dirty="0">
                <a:solidFill>
                  <a:srgbClr val="BC0101"/>
                </a:solidFill>
              </a:rPr>
              <a:t> </a:t>
            </a:r>
            <a:r>
              <a:rPr sz="2300" spc="-10" dirty="0">
                <a:solidFill>
                  <a:srgbClr val="BC0101"/>
                </a:solidFill>
              </a:rPr>
              <a:t>privacy</a:t>
            </a:r>
            <a:endParaRPr sz="2300"/>
          </a:p>
          <a:p>
            <a:pPr marL="5600065">
              <a:lnSpc>
                <a:spcPct val="100000"/>
              </a:lnSpc>
              <a:spcBef>
                <a:spcPts val="840"/>
              </a:spcBef>
            </a:pPr>
            <a:endParaRPr sz="2300"/>
          </a:p>
          <a:p>
            <a:pPr marL="5669915">
              <a:lnSpc>
                <a:spcPct val="100000"/>
              </a:lnSpc>
            </a:pPr>
            <a:r>
              <a:rPr sz="1800" spc="-10" dirty="0">
                <a:solidFill>
                  <a:srgbClr val="030101"/>
                </a:solidFill>
              </a:rPr>
              <a:t>Scenarios</a:t>
            </a:r>
            <a:endParaRPr sz="1800"/>
          </a:p>
          <a:p>
            <a:pPr marL="5600065">
              <a:lnSpc>
                <a:spcPct val="100000"/>
              </a:lnSpc>
              <a:spcBef>
                <a:spcPts val="1000"/>
              </a:spcBef>
            </a:pPr>
            <a:endParaRPr sz="1800"/>
          </a:p>
          <a:p>
            <a:pPr marL="5821680" indent="-146685">
              <a:lnSpc>
                <a:spcPct val="100000"/>
              </a:lnSpc>
              <a:buChar char="•"/>
              <a:tabLst>
                <a:tab pos="5821680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Run</a:t>
            </a:r>
            <a:r>
              <a:rPr sz="1750" b="0" spc="1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the</a:t>
            </a:r>
            <a:r>
              <a:rPr sz="1750" b="0" spc="3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60" dirty="0">
                <a:solidFill>
                  <a:srgbClr val="030101"/>
                </a:solidFill>
                <a:latin typeface="Arial"/>
                <a:cs typeface="Arial"/>
              </a:rPr>
              <a:t>model</a:t>
            </a:r>
            <a:r>
              <a:rPr sz="1750" b="0" spc="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locally</a:t>
            </a:r>
            <a:r>
              <a:rPr sz="1750" b="0" spc="6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90" dirty="0">
                <a:solidFill>
                  <a:srgbClr val="030101"/>
                </a:solidFill>
                <a:latin typeface="Arial"/>
                <a:cs typeface="Arial"/>
              </a:rPr>
              <a:t>without</a:t>
            </a:r>
            <a:r>
              <a:rPr sz="1750" b="0" spc="10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45" dirty="0">
                <a:solidFill>
                  <a:srgbClr val="030101"/>
                </a:solidFill>
                <a:latin typeface="Arial"/>
                <a:cs typeface="Arial"/>
              </a:rPr>
              <a:t>storing</a:t>
            </a:r>
            <a:r>
              <a:rPr sz="1750" b="0" spc="-6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20" dirty="0">
                <a:solidFill>
                  <a:srgbClr val="030101"/>
                </a:solidFill>
                <a:latin typeface="Arial"/>
                <a:cs typeface="Arial"/>
              </a:rPr>
              <a:t>data</a:t>
            </a:r>
            <a:endParaRPr sz="175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735"/>
              </a:spcBef>
              <a:buClr>
                <a:srgbClr val="030101"/>
              </a:buClr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5822315" indent="-147320">
              <a:lnSpc>
                <a:spcPct val="100000"/>
              </a:lnSpc>
              <a:buChar char="•"/>
              <a:tabLst>
                <a:tab pos="5822315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Prevent</a:t>
            </a:r>
            <a:r>
              <a:rPr sz="1750" b="0" spc="19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data</a:t>
            </a:r>
            <a:r>
              <a:rPr sz="1750" b="0" spc="114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leakage</a:t>
            </a:r>
            <a:endParaRPr sz="175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665"/>
              </a:spcBef>
              <a:buClr>
                <a:srgbClr val="030101"/>
              </a:buClr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5821680" indent="-146685">
              <a:lnSpc>
                <a:spcPct val="100000"/>
              </a:lnSpc>
              <a:buChar char="•"/>
              <a:tabLst>
                <a:tab pos="5821680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Data</a:t>
            </a:r>
            <a:r>
              <a:rPr sz="1750" b="0" spc="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Anonymization</a:t>
            </a:r>
            <a:endParaRPr sz="175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700"/>
              </a:spcBef>
              <a:buClr>
                <a:srgbClr val="030101"/>
              </a:buClr>
              <a:buFont typeface="Arial"/>
              <a:buChar char="•"/>
            </a:pPr>
            <a:endParaRPr sz="1750">
              <a:latin typeface="Arial"/>
              <a:cs typeface="Arial"/>
            </a:endParaRPr>
          </a:p>
          <a:p>
            <a:pPr marL="5818505" indent="-143510">
              <a:lnSpc>
                <a:spcPct val="100000"/>
              </a:lnSpc>
              <a:buChar char="•"/>
              <a:tabLst>
                <a:tab pos="5818505" algn="l"/>
              </a:tabLst>
            </a:pPr>
            <a:r>
              <a:rPr sz="1750" b="0" spc="50" dirty="0">
                <a:solidFill>
                  <a:srgbClr val="030101"/>
                </a:solidFill>
                <a:latin typeface="Arial"/>
                <a:cs typeface="Arial"/>
              </a:rPr>
              <a:t>Implement</a:t>
            </a:r>
            <a:r>
              <a:rPr sz="1750" b="0" spc="32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security</a:t>
            </a:r>
            <a:r>
              <a:rPr sz="1750" b="0" spc="1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measures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234" y="1281664"/>
            <a:ext cx="4112036" cy="50798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75019" y="1243471"/>
            <a:ext cx="3963670" cy="0"/>
          </a:xfrm>
          <a:custGeom>
            <a:avLst/>
            <a:gdLst/>
            <a:ahLst/>
            <a:cxnLst/>
            <a:rect l="l" t="t" r="r" b="b"/>
            <a:pathLst>
              <a:path w="3963670">
                <a:moveTo>
                  <a:pt x="0" y="0"/>
                </a:moveTo>
                <a:lnTo>
                  <a:pt x="3963664" y="0"/>
                </a:lnTo>
              </a:path>
            </a:pathLst>
          </a:custGeom>
          <a:ln w="4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Ethics</a:t>
            </a:r>
            <a:r>
              <a:rPr sz="2700" b="0" spc="2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Principles</a:t>
            </a:r>
            <a:r>
              <a:rPr sz="2700" b="0" spc="3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2700" b="0" spc="5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Responsible</a:t>
            </a:r>
            <a:r>
              <a:rPr sz="2700" b="0" spc="40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spc="30" dirty="0">
                <a:solidFill>
                  <a:srgbClr val="030101"/>
                </a:solidFill>
                <a:latin typeface="Arial"/>
                <a:cs typeface="Arial"/>
              </a:rPr>
              <a:t>Al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6096000" y="1676400"/>
            <a:ext cx="5497828" cy="38008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363694" rIns="0" bIns="0" rtlCol="0">
            <a:spAutoFit/>
          </a:bodyPr>
          <a:lstStyle/>
          <a:p>
            <a:pPr marL="538163" marR="1609725" indent="-142875" algn="l">
              <a:lnSpc>
                <a:spcPct val="118500"/>
              </a:lnSpc>
              <a:spcBef>
                <a:spcPts val="95"/>
              </a:spcBef>
              <a:tabLst>
                <a:tab pos="4033838" algn="l"/>
                <a:tab pos="4398963" algn="l"/>
                <a:tab pos="4846638" algn="l"/>
              </a:tabLst>
            </a:pPr>
            <a:r>
              <a:rPr lang="en-US" dirty="0"/>
              <a:t>Empower</a:t>
            </a:r>
            <a:r>
              <a:rPr lang="en-US" spc="405" dirty="0"/>
              <a:t> </a:t>
            </a:r>
            <a:r>
              <a:rPr lang="en-US" dirty="0"/>
              <a:t>everyone</a:t>
            </a:r>
            <a:r>
              <a:rPr lang="en-US" spc="405" dirty="0"/>
              <a:t> </a:t>
            </a:r>
            <a:r>
              <a:rPr lang="en-US" spc="25" dirty="0"/>
              <a:t>and </a:t>
            </a:r>
            <a:r>
              <a:rPr lang="en-US" dirty="0"/>
              <a:t>engage</a:t>
            </a:r>
            <a:r>
              <a:rPr lang="en-US" spc="-114" dirty="0"/>
              <a:t> </a:t>
            </a:r>
            <a:r>
              <a:rPr lang="en-US" spc="-10" dirty="0"/>
              <a:t>people</a:t>
            </a:r>
          </a:p>
          <a:p>
            <a:pPr marL="538163" indent="-142875" algn="l">
              <a:spcBef>
                <a:spcPts val="340"/>
              </a:spcBef>
              <a:tabLst>
                <a:tab pos="4033838" algn="l"/>
                <a:tab pos="4398963" algn="l"/>
                <a:tab pos="4846638" algn="l"/>
              </a:tabLst>
            </a:pPr>
            <a:endParaRPr lang="en-US" spc="-10" dirty="0"/>
          </a:p>
          <a:p>
            <a:pPr marL="538163" indent="-142875" algn="l">
              <a:spcBef>
                <a:spcPts val="5"/>
              </a:spcBef>
              <a:tabLst>
                <a:tab pos="4033838" algn="l"/>
                <a:tab pos="4398963" algn="l"/>
                <a:tab pos="4846638" algn="l"/>
              </a:tabLst>
            </a:pPr>
            <a:r>
              <a:rPr lang="en-US" sz="1800" spc="-10" dirty="0">
                <a:solidFill>
                  <a:srgbClr val="030101"/>
                </a:solidFill>
              </a:rPr>
              <a:t>Scenarios</a:t>
            </a:r>
            <a:endParaRPr lang="en-US" sz="1800" dirty="0"/>
          </a:p>
          <a:p>
            <a:pPr marL="538163" indent="-142875" algn="l">
              <a:spcBef>
                <a:spcPts val="700"/>
              </a:spcBef>
              <a:tabLst>
                <a:tab pos="4033838" algn="l"/>
                <a:tab pos="4398963" algn="l"/>
                <a:tab pos="4846638" algn="l"/>
              </a:tabLst>
            </a:pPr>
            <a:endParaRPr lang="en-US" sz="1800" dirty="0"/>
          </a:p>
          <a:p>
            <a:pPr marL="538163" marR="443865" indent="-142875" algn="l">
              <a:lnSpc>
                <a:spcPct val="111400"/>
              </a:lnSpc>
              <a:buChar char="•"/>
              <a:tabLst>
                <a:tab pos="538163" algn="l"/>
              </a:tabLst>
            </a:pP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Include</a:t>
            </a:r>
            <a:r>
              <a:rPr lang="en-US" sz="1800" b="0" spc="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people</a:t>
            </a:r>
            <a:r>
              <a:rPr lang="en-US" sz="1800" b="0" spc="9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who</a:t>
            </a:r>
            <a:r>
              <a:rPr lang="en-US" sz="1800" b="0" spc="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have</a:t>
            </a:r>
            <a:r>
              <a:rPr lang="en-US" sz="1800" b="0" spc="5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vision</a:t>
            </a:r>
            <a:r>
              <a:rPr lang="en-US" sz="1800" b="0" spc="8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and</a:t>
            </a:r>
            <a:r>
              <a:rPr lang="en-US" sz="1800" b="0" spc="1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spc="-10" dirty="0">
                <a:solidFill>
                  <a:srgbClr val="030101"/>
                </a:solidFill>
                <a:latin typeface="Arial"/>
                <a:cs typeface="Arial"/>
              </a:rPr>
              <a:t>hearing impairment</a:t>
            </a:r>
            <a:endParaRPr lang="en-US" sz="1800" dirty="0">
              <a:latin typeface="Arial"/>
              <a:cs typeface="Arial"/>
            </a:endParaRPr>
          </a:p>
          <a:p>
            <a:pPr marL="538163" indent="-142875" algn="l">
              <a:spcBef>
                <a:spcPts val="370"/>
              </a:spcBef>
              <a:buClr>
                <a:srgbClr val="030101"/>
              </a:buClr>
              <a:buFont typeface="Arial"/>
              <a:buChar char="•"/>
              <a:tabLst>
                <a:tab pos="4033838" algn="l"/>
                <a:tab pos="4398963" algn="l"/>
                <a:tab pos="4846638" algn="l"/>
              </a:tabLst>
            </a:pPr>
            <a:endParaRPr lang="en-US" sz="1800" dirty="0">
              <a:latin typeface="Arial"/>
              <a:cs typeface="Arial"/>
            </a:endParaRPr>
          </a:p>
          <a:p>
            <a:pPr marL="538163" marR="470534" indent="-142875" algn="l">
              <a:lnSpc>
                <a:spcPct val="109800"/>
              </a:lnSpc>
              <a:buChar char="•"/>
              <a:tabLst>
                <a:tab pos="538163" algn="l"/>
              </a:tabLst>
            </a:pP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Avoid</a:t>
            </a:r>
            <a:r>
              <a:rPr lang="en-US" sz="1800" b="0" spc="5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any</a:t>
            </a:r>
            <a:r>
              <a:rPr lang="en-US" sz="1800" b="0" spc="-1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specific</a:t>
            </a:r>
            <a:r>
              <a:rPr lang="en-US" sz="1800" b="0" spc="5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individual,</a:t>
            </a:r>
            <a:r>
              <a:rPr lang="en-US" sz="1800" b="0" spc="8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user</a:t>
            </a:r>
            <a:r>
              <a:rPr lang="en-US" sz="1800" b="0" spc="-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groups</a:t>
            </a:r>
            <a:r>
              <a:rPr lang="en-US" sz="1800" b="0" spc="4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spc="30" dirty="0">
                <a:solidFill>
                  <a:srgbClr val="030101"/>
                </a:solidFill>
                <a:latin typeface="Arial"/>
                <a:cs typeface="Arial"/>
              </a:rPr>
              <a:t>or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communities</a:t>
            </a:r>
            <a:r>
              <a:rPr lang="en-US" sz="1800" b="0" spc="2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dirty="0">
                <a:solidFill>
                  <a:srgbClr val="030101"/>
                </a:solidFill>
                <a:latin typeface="Arial"/>
                <a:cs typeface="Arial"/>
              </a:rPr>
              <a:t>being</a:t>
            </a:r>
            <a:r>
              <a:rPr lang="en-US" sz="1800" b="0" spc="1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spc="80" dirty="0">
                <a:solidFill>
                  <a:srgbClr val="030101"/>
                </a:solidFill>
                <a:latin typeface="Arial"/>
                <a:cs typeface="Arial"/>
              </a:rPr>
              <a:t>left</a:t>
            </a:r>
            <a:r>
              <a:rPr lang="en-US" sz="1800" b="0" spc="10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lang="en-US" sz="1800" b="0" spc="35" dirty="0">
                <a:solidFill>
                  <a:srgbClr val="030101"/>
                </a:solidFill>
                <a:latin typeface="Arial"/>
                <a:cs typeface="Arial"/>
              </a:rPr>
              <a:t>out</a:t>
            </a:r>
            <a:endParaRPr lang="en-US"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234" y="1281664"/>
            <a:ext cx="4112036" cy="507981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494475" y="2134666"/>
            <a:ext cx="0" cy="3930015"/>
          </a:xfrm>
          <a:custGeom>
            <a:avLst/>
            <a:gdLst/>
            <a:ahLst/>
            <a:cxnLst/>
            <a:rect l="l" t="t" r="r" b="b"/>
            <a:pathLst>
              <a:path h="3930015">
                <a:moveTo>
                  <a:pt x="0" y="3929744"/>
                </a:moveTo>
                <a:lnTo>
                  <a:pt x="0" y="0"/>
                </a:lnTo>
              </a:path>
            </a:pathLst>
          </a:custGeom>
          <a:ln w="12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04468" y="2134666"/>
            <a:ext cx="0" cy="3930015"/>
          </a:xfrm>
          <a:custGeom>
            <a:avLst/>
            <a:gdLst/>
            <a:ahLst/>
            <a:cxnLst/>
            <a:rect l="l" t="t" r="r" b="b"/>
            <a:pathLst>
              <a:path h="3930015">
                <a:moveTo>
                  <a:pt x="0" y="3929744"/>
                </a:moveTo>
                <a:lnTo>
                  <a:pt x="0" y="0"/>
                </a:lnTo>
              </a:path>
            </a:pathLst>
          </a:custGeom>
          <a:ln w="4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019" y="1243471"/>
            <a:ext cx="3963670" cy="0"/>
          </a:xfrm>
          <a:custGeom>
            <a:avLst/>
            <a:gdLst/>
            <a:ahLst/>
            <a:cxnLst/>
            <a:rect l="l" t="t" r="r" b="b"/>
            <a:pathLst>
              <a:path w="3963670">
                <a:moveTo>
                  <a:pt x="0" y="0"/>
                </a:moveTo>
                <a:lnTo>
                  <a:pt x="3963664" y="0"/>
                </a:lnTo>
              </a:path>
            </a:pathLst>
          </a:custGeom>
          <a:ln w="4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7517" y="2138910"/>
            <a:ext cx="5240020" cy="0"/>
          </a:xfrm>
          <a:custGeom>
            <a:avLst/>
            <a:gdLst/>
            <a:ahLst/>
            <a:cxnLst/>
            <a:rect l="l" t="t" r="r" b="b"/>
            <a:pathLst>
              <a:path w="5240020">
                <a:moveTo>
                  <a:pt x="0" y="0"/>
                </a:moveTo>
                <a:lnTo>
                  <a:pt x="5239667" y="0"/>
                </a:lnTo>
              </a:path>
            </a:pathLst>
          </a:custGeom>
          <a:ln w="84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77517" y="6051679"/>
            <a:ext cx="5240020" cy="0"/>
          </a:xfrm>
          <a:custGeom>
            <a:avLst/>
            <a:gdLst/>
            <a:ahLst/>
            <a:cxnLst/>
            <a:rect l="l" t="t" r="r" b="b"/>
            <a:pathLst>
              <a:path w="5240020">
                <a:moveTo>
                  <a:pt x="0" y="0"/>
                </a:moveTo>
                <a:lnTo>
                  <a:pt x="5239667" y="0"/>
                </a:lnTo>
              </a:path>
            </a:pathLst>
          </a:custGeom>
          <a:ln w="3175">
            <a:solidFill>
              <a:srgbClr val="F6CA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Ethics</a:t>
            </a:r>
            <a:r>
              <a:rPr sz="2700" b="0" spc="2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Principles</a:t>
            </a:r>
            <a:r>
              <a:rPr sz="2700" b="0" spc="3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2700" b="0" spc="5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Responsible</a:t>
            </a:r>
            <a:r>
              <a:rPr sz="2700" b="0" spc="40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spc="30" dirty="0">
                <a:solidFill>
                  <a:srgbClr val="030101"/>
                </a:solidFill>
                <a:latin typeface="Arial"/>
                <a:cs typeface="Arial"/>
              </a:rPr>
              <a:t>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0318" rIns="0" bIns="0" rtlCol="0">
            <a:spAutoFit/>
          </a:bodyPr>
          <a:lstStyle/>
          <a:p>
            <a:pPr marL="5677535">
              <a:lnSpc>
                <a:spcPct val="100000"/>
              </a:lnSpc>
              <a:spcBef>
                <a:spcPts val="105"/>
              </a:spcBef>
            </a:pPr>
            <a:r>
              <a:rPr dirty="0"/>
              <a:t>Be</a:t>
            </a:r>
            <a:r>
              <a:rPr spc="-90" dirty="0"/>
              <a:t> </a:t>
            </a:r>
            <a:r>
              <a:rPr spc="-10" dirty="0"/>
              <a:t>understandable</a:t>
            </a:r>
          </a:p>
          <a:p>
            <a:pPr marL="5600065">
              <a:lnSpc>
                <a:spcPct val="100000"/>
              </a:lnSpc>
              <a:spcBef>
                <a:spcPts val="775"/>
              </a:spcBef>
            </a:pPr>
            <a:endParaRPr spc="-10" dirty="0"/>
          </a:p>
          <a:p>
            <a:pPr marL="5669915">
              <a:lnSpc>
                <a:spcPct val="100000"/>
              </a:lnSpc>
            </a:pPr>
            <a:r>
              <a:rPr sz="1800" spc="-10" dirty="0">
                <a:solidFill>
                  <a:srgbClr val="030101"/>
                </a:solidFill>
              </a:rPr>
              <a:t>Scenarios</a:t>
            </a:r>
            <a:endParaRPr sz="1800" dirty="0"/>
          </a:p>
          <a:p>
            <a:pPr marL="5600065">
              <a:lnSpc>
                <a:spcPct val="100000"/>
              </a:lnSpc>
              <a:spcBef>
                <a:spcPts val="1000"/>
              </a:spcBef>
            </a:pPr>
            <a:endParaRPr sz="1800" dirty="0"/>
          </a:p>
          <a:p>
            <a:pPr marL="5819140" indent="-144145">
              <a:lnSpc>
                <a:spcPct val="100000"/>
              </a:lnSpc>
              <a:buChar char="•"/>
              <a:tabLst>
                <a:tab pos="5819140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Clear</a:t>
            </a:r>
            <a:r>
              <a:rPr sz="1750" b="0" spc="6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the</a:t>
            </a:r>
            <a:r>
              <a:rPr sz="1750" b="0" spc="38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purpose</a:t>
            </a:r>
            <a:r>
              <a:rPr sz="1750" b="0" spc="8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1750" b="0" spc="12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the</a:t>
            </a:r>
            <a:r>
              <a:rPr sz="1750" b="0" spc="21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Al</a:t>
            </a:r>
            <a:r>
              <a:rPr sz="1750" b="0" spc="-2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system</a:t>
            </a:r>
            <a:endParaRPr sz="1750" dirty="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730"/>
              </a:spcBef>
              <a:buClr>
                <a:srgbClr val="030101"/>
              </a:buClr>
              <a:buFont typeface="Arial"/>
              <a:buChar char="•"/>
            </a:pPr>
            <a:endParaRPr sz="1750" dirty="0">
              <a:latin typeface="Arial"/>
              <a:cs typeface="Arial"/>
            </a:endParaRPr>
          </a:p>
          <a:p>
            <a:pPr marL="5821680" indent="-146685">
              <a:lnSpc>
                <a:spcPct val="100000"/>
              </a:lnSpc>
              <a:buChar char="•"/>
              <a:tabLst>
                <a:tab pos="5821680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Explain</a:t>
            </a:r>
            <a:r>
              <a:rPr sz="1750" b="0" spc="4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80" dirty="0">
                <a:solidFill>
                  <a:srgbClr val="030101"/>
                </a:solidFill>
                <a:latin typeface="Arial"/>
                <a:cs typeface="Arial"/>
              </a:rPr>
              <a:t>how</a:t>
            </a:r>
            <a:r>
              <a:rPr sz="1750" b="0" spc="1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50" dirty="0">
                <a:solidFill>
                  <a:srgbClr val="030101"/>
                </a:solidFill>
                <a:latin typeface="Arial"/>
                <a:cs typeface="Arial"/>
              </a:rPr>
              <a:t>the</a:t>
            </a:r>
            <a:r>
              <a:rPr sz="1750" b="0" spc="10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Al system</a:t>
            </a:r>
            <a:r>
              <a:rPr sz="1750" b="0" spc="8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operates</a:t>
            </a:r>
            <a:endParaRPr sz="1750" dirty="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665"/>
              </a:spcBef>
              <a:buClr>
                <a:srgbClr val="030101"/>
              </a:buClr>
              <a:buFont typeface="Arial"/>
              <a:buChar char="•"/>
            </a:pPr>
            <a:endParaRPr sz="1750" dirty="0">
              <a:latin typeface="Arial"/>
              <a:cs typeface="Arial"/>
            </a:endParaRPr>
          </a:p>
          <a:p>
            <a:pPr marL="5821045" indent="-146050">
              <a:lnSpc>
                <a:spcPct val="100000"/>
              </a:lnSpc>
              <a:spcBef>
                <a:spcPts val="5"/>
              </a:spcBef>
              <a:buChar char="•"/>
              <a:tabLst>
                <a:tab pos="5821045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Understand</a:t>
            </a:r>
            <a:r>
              <a:rPr sz="1750" b="0" spc="17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the</a:t>
            </a:r>
            <a:r>
              <a:rPr sz="1750" b="0" spc="36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behaviors</a:t>
            </a:r>
            <a:endParaRPr sz="1750" dirty="0">
              <a:latin typeface="Arial"/>
              <a:cs typeface="Arial"/>
            </a:endParaRPr>
          </a:p>
          <a:p>
            <a:pPr marL="5600065">
              <a:lnSpc>
                <a:spcPct val="100000"/>
              </a:lnSpc>
              <a:spcBef>
                <a:spcPts val="390"/>
              </a:spcBef>
              <a:buClr>
                <a:srgbClr val="030101"/>
              </a:buClr>
              <a:buFont typeface="Arial"/>
              <a:buChar char="•"/>
            </a:pPr>
            <a:endParaRPr sz="1750" dirty="0">
              <a:latin typeface="Arial"/>
              <a:cs typeface="Arial"/>
            </a:endParaRPr>
          </a:p>
          <a:p>
            <a:pPr marL="5819775" marR="193675" indent="-145415">
              <a:lnSpc>
                <a:spcPct val="114599"/>
              </a:lnSpc>
              <a:buChar char="•"/>
              <a:tabLst>
                <a:tab pos="5819775" algn="l"/>
              </a:tabLst>
            </a:pP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Ensure</a:t>
            </a:r>
            <a:r>
              <a:rPr sz="1750" b="0" spc="4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users</a:t>
            </a:r>
            <a:r>
              <a:rPr sz="1750" b="0" spc="1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are</a:t>
            </a:r>
            <a:r>
              <a:rPr sz="1750" b="0" spc="-2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aware</a:t>
            </a:r>
            <a:r>
              <a:rPr sz="1750" b="0" spc="4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1750" b="0" spc="114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dirty="0">
                <a:solidFill>
                  <a:srgbClr val="030101"/>
                </a:solidFill>
                <a:latin typeface="Arial"/>
                <a:cs typeface="Arial"/>
              </a:rPr>
              <a:t>the</a:t>
            </a:r>
            <a:r>
              <a:rPr sz="1750" b="0" spc="1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75" dirty="0">
                <a:solidFill>
                  <a:srgbClr val="030101"/>
                </a:solidFill>
                <a:latin typeface="Arial"/>
                <a:cs typeface="Arial"/>
              </a:rPr>
              <a:t>limitation</a:t>
            </a:r>
            <a:r>
              <a:rPr sz="1750" b="0" spc="4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75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1750" b="0" spc="-5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b="0" spc="55" dirty="0">
                <a:solidFill>
                  <a:srgbClr val="030101"/>
                </a:solidFill>
                <a:latin typeface="Arial"/>
                <a:cs typeface="Arial"/>
              </a:rPr>
              <a:t>the </a:t>
            </a:r>
            <a:r>
              <a:rPr sz="1750" b="0" spc="-10" dirty="0">
                <a:solidFill>
                  <a:srgbClr val="030101"/>
                </a:solidFill>
                <a:latin typeface="Arial"/>
                <a:cs typeface="Arial"/>
              </a:rPr>
              <a:t>system</a:t>
            </a:r>
            <a:endParaRPr sz="1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234" y="1281664"/>
            <a:ext cx="4112036" cy="507981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75019" y="1243471"/>
            <a:ext cx="3963670" cy="0"/>
          </a:xfrm>
          <a:custGeom>
            <a:avLst/>
            <a:gdLst/>
            <a:ahLst/>
            <a:cxnLst/>
            <a:rect l="l" t="t" r="r" b="b"/>
            <a:pathLst>
              <a:path w="3963670">
                <a:moveTo>
                  <a:pt x="0" y="0"/>
                </a:moveTo>
                <a:lnTo>
                  <a:pt x="3963664" y="0"/>
                </a:lnTo>
              </a:path>
            </a:pathLst>
          </a:custGeom>
          <a:ln w="42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5"/>
              </a:spcBef>
            </a:pP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Ethics</a:t>
            </a:r>
            <a:r>
              <a:rPr sz="2700" b="0" spc="2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Principles</a:t>
            </a:r>
            <a:r>
              <a:rPr sz="2700" b="0" spc="3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2700" b="0" spc="5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dirty="0">
                <a:solidFill>
                  <a:srgbClr val="030101"/>
                </a:solidFill>
                <a:latin typeface="Arial"/>
                <a:cs typeface="Arial"/>
              </a:rPr>
              <a:t>Responsible</a:t>
            </a:r>
            <a:r>
              <a:rPr sz="2700" b="0" spc="40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2700" b="0" spc="30" dirty="0">
                <a:solidFill>
                  <a:srgbClr val="030101"/>
                </a:solidFill>
                <a:latin typeface="Arial"/>
                <a:cs typeface="Arial"/>
              </a:rPr>
              <a:t>Al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15001" y="990600"/>
            <a:ext cx="6172200" cy="53085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9060" marR="1176655" indent="1270">
              <a:lnSpc>
                <a:spcPct val="118500"/>
              </a:lnSpc>
              <a:spcBef>
                <a:spcPts val="95"/>
              </a:spcBef>
            </a:pPr>
            <a:r>
              <a:rPr sz="2350" b="1" dirty="0">
                <a:solidFill>
                  <a:srgbClr val="BC0101"/>
                </a:solidFill>
                <a:latin typeface="Arial"/>
                <a:cs typeface="Arial"/>
              </a:rPr>
              <a:t>People</a:t>
            </a:r>
            <a:r>
              <a:rPr sz="2350" b="1" spc="80" dirty="0">
                <a:solidFill>
                  <a:srgbClr val="BC0101"/>
                </a:solidFill>
                <a:latin typeface="Arial"/>
                <a:cs typeface="Arial"/>
              </a:rPr>
              <a:t> </a:t>
            </a:r>
            <a:r>
              <a:rPr sz="2350" b="1" dirty="0">
                <a:solidFill>
                  <a:srgbClr val="BC0101"/>
                </a:solidFill>
                <a:latin typeface="Arial"/>
                <a:cs typeface="Arial"/>
              </a:rPr>
              <a:t>should</a:t>
            </a:r>
            <a:r>
              <a:rPr sz="2350" b="1" spc="105" dirty="0">
                <a:solidFill>
                  <a:srgbClr val="BC0101"/>
                </a:solidFill>
                <a:latin typeface="Arial"/>
                <a:cs typeface="Arial"/>
              </a:rPr>
              <a:t> </a:t>
            </a:r>
            <a:r>
              <a:rPr sz="2350" b="1" spc="35" dirty="0">
                <a:solidFill>
                  <a:srgbClr val="BC0101"/>
                </a:solidFill>
                <a:latin typeface="Arial"/>
                <a:cs typeface="Arial"/>
              </a:rPr>
              <a:t>be </a:t>
            </a:r>
            <a:r>
              <a:rPr sz="2350" b="1" dirty="0">
                <a:solidFill>
                  <a:srgbClr val="BC0101"/>
                </a:solidFill>
                <a:latin typeface="Arial"/>
                <a:cs typeface="Arial"/>
              </a:rPr>
              <a:t>accountable</a:t>
            </a:r>
            <a:r>
              <a:rPr sz="2350" b="1" spc="285" dirty="0">
                <a:solidFill>
                  <a:srgbClr val="BC0101"/>
                </a:solidFill>
                <a:latin typeface="Arial"/>
                <a:cs typeface="Arial"/>
              </a:rPr>
              <a:t> </a:t>
            </a:r>
            <a:r>
              <a:rPr sz="2350" b="1" dirty="0">
                <a:solidFill>
                  <a:srgbClr val="BC0101"/>
                </a:solidFill>
                <a:latin typeface="Arial"/>
                <a:cs typeface="Arial"/>
              </a:rPr>
              <a:t>for</a:t>
            </a:r>
            <a:r>
              <a:rPr sz="2350" b="1" spc="114" dirty="0">
                <a:solidFill>
                  <a:srgbClr val="BC0101"/>
                </a:solidFill>
                <a:latin typeface="Arial"/>
                <a:cs typeface="Arial"/>
              </a:rPr>
              <a:t> </a:t>
            </a:r>
            <a:r>
              <a:rPr sz="2350" b="1" dirty="0">
                <a:solidFill>
                  <a:srgbClr val="BC0101"/>
                </a:solidFill>
                <a:latin typeface="Arial"/>
                <a:cs typeface="Arial"/>
              </a:rPr>
              <a:t>Al</a:t>
            </a:r>
            <a:r>
              <a:rPr sz="2350" b="1" spc="70" dirty="0">
                <a:solidFill>
                  <a:srgbClr val="BC0101"/>
                </a:solidFill>
                <a:latin typeface="Arial"/>
                <a:cs typeface="Arial"/>
              </a:rPr>
              <a:t> </a:t>
            </a:r>
            <a:r>
              <a:rPr sz="2350" b="1" spc="-20" dirty="0">
                <a:solidFill>
                  <a:srgbClr val="BC0101"/>
                </a:solidFill>
                <a:latin typeface="Arial"/>
                <a:cs typeface="Arial"/>
              </a:rPr>
              <a:t>systems</a:t>
            </a:r>
            <a:endParaRPr sz="23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2350" dirty="0">
              <a:latin typeface="Arial"/>
              <a:cs typeface="Arial"/>
            </a:endParaRPr>
          </a:p>
          <a:p>
            <a:pPr marL="93345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030101"/>
                </a:solidFill>
                <a:latin typeface="Arial"/>
                <a:cs typeface="Arial"/>
              </a:rPr>
              <a:t>Scenarios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1800" dirty="0">
              <a:latin typeface="Arial"/>
              <a:cs typeface="Arial"/>
            </a:endParaRPr>
          </a:p>
          <a:p>
            <a:pPr marL="243840" marR="353060" indent="-146050">
              <a:lnSpc>
                <a:spcPct val="113799"/>
              </a:lnSpc>
              <a:spcBef>
                <a:spcPts val="5"/>
              </a:spcBef>
              <a:buChar char="•"/>
              <a:tabLst>
                <a:tab pos="243840" algn="l"/>
              </a:tabLst>
            </a:pP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Designers</a:t>
            </a:r>
            <a:r>
              <a:rPr sz="1750" spc="9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and</a:t>
            </a:r>
            <a:r>
              <a:rPr sz="1750" spc="5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developers</a:t>
            </a:r>
            <a:r>
              <a:rPr sz="1750" spc="12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spc="60" dirty="0">
                <a:solidFill>
                  <a:srgbClr val="030101"/>
                </a:solidFill>
                <a:latin typeface="Arial"/>
                <a:cs typeface="Arial"/>
              </a:rPr>
              <a:t>work</a:t>
            </a:r>
            <a:r>
              <a:rPr sz="1750" spc="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spc="90" dirty="0">
                <a:solidFill>
                  <a:srgbClr val="030101"/>
                </a:solidFill>
                <a:latin typeface="Arial"/>
                <a:cs typeface="Arial"/>
              </a:rPr>
              <a:t>within</a:t>
            </a:r>
            <a:r>
              <a:rPr sz="1750" spc="4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spc="-50" dirty="0">
                <a:solidFill>
                  <a:srgbClr val="030101"/>
                </a:solidFill>
                <a:latin typeface="Arial"/>
                <a:cs typeface="Arial"/>
              </a:rPr>
              <a:t>a </a:t>
            </a:r>
            <a:r>
              <a:rPr sz="1750" spc="50" dirty="0">
                <a:solidFill>
                  <a:srgbClr val="030101"/>
                </a:solidFill>
                <a:latin typeface="Arial"/>
                <a:cs typeface="Arial"/>
              </a:rPr>
              <a:t>framework</a:t>
            </a:r>
            <a:r>
              <a:rPr sz="1750" spc="19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of</a:t>
            </a:r>
            <a:r>
              <a:rPr sz="1750" spc="10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governance</a:t>
            </a:r>
            <a:r>
              <a:rPr sz="1750" spc="17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and</a:t>
            </a:r>
            <a:r>
              <a:rPr sz="1750" spc="5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030101"/>
                </a:solidFill>
                <a:latin typeface="Arial"/>
                <a:cs typeface="Arial"/>
              </a:rPr>
              <a:t>organizational principles</a:t>
            </a:r>
            <a:endParaRPr sz="1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0"/>
              </a:spcBef>
              <a:buClr>
                <a:srgbClr val="030101"/>
              </a:buClr>
              <a:buFont typeface="Arial"/>
              <a:buChar char="•"/>
            </a:pPr>
            <a:endParaRPr sz="1750" dirty="0">
              <a:latin typeface="Arial"/>
              <a:cs typeface="Arial"/>
            </a:endParaRPr>
          </a:p>
          <a:p>
            <a:pPr marL="242570" marR="212725" indent="-144780">
              <a:lnSpc>
                <a:spcPct val="114599"/>
              </a:lnSpc>
              <a:buChar char="•"/>
              <a:tabLst>
                <a:tab pos="242570" algn="l"/>
                <a:tab pos="245110" algn="l"/>
              </a:tabLst>
            </a:pP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	Make</a:t>
            </a:r>
            <a:r>
              <a:rPr sz="1750" spc="1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company</a:t>
            </a:r>
            <a:r>
              <a:rPr sz="1750" spc="18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policies</a:t>
            </a:r>
            <a:r>
              <a:rPr sz="1750" spc="7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clear</a:t>
            </a:r>
            <a:r>
              <a:rPr sz="1750" spc="18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and</a:t>
            </a:r>
            <a:r>
              <a:rPr sz="1750" spc="9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accessible</a:t>
            </a:r>
            <a:r>
              <a:rPr sz="1750" spc="15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spc="-25" dirty="0">
                <a:solidFill>
                  <a:srgbClr val="030101"/>
                </a:solidFill>
                <a:latin typeface="Arial"/>
                <a:cs typeface="Arial"/>
              </a:rPr>
              <a:t>to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design</a:t>
            </a:r>
            <a:r>
              <a:rPr sz="1750" spc="2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and</a:t>
            </a:r>
            <a:r>
              <a:rPr sz="1750" spc="17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development</a:t>
            </a:r>
            <a:r>
              <a:rPr sz="1750" spc="3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030101"/>
                </a:solidFill>
                <a:latin typeface="Arial"/>
                <a:cs typeface="Arial"/>
              </a:rPr>
              <a:t>teams</a:t>
            </a:r>
            <a:endParaRPr sz="1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Clr>
                <a:srgbClr val="030101"/>
              </a:buClr>
              <a:buFont typeface="Arial"/>
              <a:buChar char="•"/>
            </a:pPr>
            <a:endParaRPr sz="1750" dirty="0">
              <a:latin typeface="Arial"/>
              <a:cs typeface="Arial"/>
            </a:endParaRPr>
          </a:p>
          <a:p>
            <a:pPr marL="243204" marR="666115" indent="-145415">
              <a:lnSpc>
                <a:spcPct val="114599"/>
              </a:lnSpc>
              <a:buChar char="•"/>
              <a:tabLst>
                <a:tab pos="243204" algn="l"/>
                <a:tab pos="244475" algn="l"/>
              </a:tabLst>
            </a:pP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	Ensure</a:t>
            </a:r>
            <a:r>
              <a:rPr sz="1750" spc="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the</a:t>
            </a:r>
            <a:r>
              <a:rPr sz="1750" spc="35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systems</a:t>
            </a:r>
            <a:r>
              <a:rPr sz="1750" spc="4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spc="60" dirty="0">
                <a:solidFill>
                  <a:srgbClr val="030101"/>
                </a:solidFill>
                <a:latin typeface="Arial"/>
                <a:cs typeface="Arial"/>
              </a:rPr>
              <a:t>meet</a:t>
            </a:r>
            <a:r>
              <a:rPr sz="1750" spc="8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ethical</a:t>
            </a:r>
            <a:r>
              <a:rPr sz="1750" spc="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and</a:t>
            </a:r>
            <a:r>
              <a:rPr sz="1750" spc="1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030101"/>
                </a:solidFill>
                <a:latin typeface="Arial"/>
                <a:cs typeface="Arial"/>
              </a:rPr>
              <a:t>legal standards</a:t>
            </a:r>
            <a:endParaRPr sz="1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Clr>
                <a:srgbClr val="030101"/>
              </a:buClr>
              <a:buFont typeface="Arial"/>
              <a:buChar char="•"/>
            </a:pPr>
            <a:endParaRPr sz="1750" dirty="0">
              <a:latin typeface="Arial"/>
              <a:cs typeface="Arial"/>
            </a:endParaRPr>
          </a:p>
          <a:p>
            <a:pPr marL="245110" indent="-147320">
              <a:lnSpc>
                <a:spcPct val="100000"/>
              </a:lnSpc>
              <a:spcBef>
                <a:spcPts val="5"/>
              </a:spcBef>
              <a:buChar char="•"/>
              <a:tabLst>
                <a:tab pos="245110" algn="l"/>
              </a:tabLst>
            </a:pPr>
            <a:r>
              <a:rPr sz="1750" spc="50" dirty="0">
                <a:solidFill>
                  <a:srgbClr val="030101"/>
                </a:solidFill>
                <a:latin typeface="Arial"/>
                <a:cs typeface="Arial"/>
              </a:rPr>
              <a:t>Al</a:t>
            </a:r>
            <a:r>
              <a:rPr sz="1750" spc="-3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systems</a:t>
            </a:r>
            <a:r>
              <a:rPr sz="1750" spc="13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can</a:t>
            </a:r>
            <a:r>
              <a:rPr sz="1750" spc="7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be</a:t>
            </a:r>
            <a:r>
              <a:rPr sz="1750" spc="2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030101"/>
                </a:solidFill>
                <a:latin typeface="Arial"/>
                <a:cs typeface="Arial"/>
              </a:rPr>
              <a:t>overridden</a:t>
            </a:r>
            <a:r>
              <a:rPr sz="1750" spc="195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spc="60" dirty="0">
                <a:solidFill>
                  <a:srgbClr val="030101"/>
                </a:solidFill>
                <a:latin typeface="Arial"/>
                <a:cs typeface="Arial"/>
              </a:rPr>
              <a:t>by</a:t>
            </a:r>
            <a:r>
              <a:rPr sz="1750" spc="-20" dirty="0">
                <a:solidFill>
                  <a:srgbClr val="030101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030101"/>
                </a:solidFill>
                <a:latin typeface="Arial"/>
                <a:cs typeface="Arial"/>
              </a:rPr>
              <a:t>humans</a:t>
            </a:r>
            <a:endParaRPr lang="en-IN" sz="1750" spc="-10" dirty="0">
              <a:solidFill>
                <a:srgbClr val="030101"/>
              </a:solidFill>
              <a:latin typeface="Arial"/>
              <a:cs typeface="Arial"/>
            </a:endParaRPr>
          </a:p>
          <a:p>
            <a:pPr marL="97790">
              <a:lnSpc>
                <a:spcPct val="100000"/>
              </a:lnSpc>
              <a:spcBef>
                <a:spcPts val="5"/>
              </a:spcBef>
              <a:tabLst>
                <a:tab pos="245110" algn="l"/>
              </a:tabLst>
            </a:pPr>
            <a:endParaRPr sz="1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5423" y="1742060"/>
            <a:ext cx="3318510" cy="239839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>
              <a:lnSpc>
                <a:spcPct val="91600"/>
              </a:lnSpc>
              <a:spcBef>
                <a:spcPts val="645"/>
              </a:spcBef>
            </a:pPr>
            <a:r>
              <a:rPr sz="5500" spc="-10" dirty="0">
                <a:solidFill>
                  <a:srgbClr val="FFFFFF"/>
                </a:solidFill>
              </a:rPr>
              <a:t>Artificial Intelligence Summary</a:t>
            </a:r>
            <a:endParaRPr sz="5500"/>
          </a:p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2367915" cy="6858000"/>
            <a:chOff x="-1" y="1"/>
            <a:chExt cx="2367915" cy="6858000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607060" cy="3234055"/>
            </a:xfrm>
            <a:custGeom>
              <a:avLst/>
              <a:gdLst/>
              <a:ahLst/>
              <a:cxnLst/>
              <a:rect l="l" t="t" r="r" b="b"/>
              <a:pathLst>
                <a:path w="607060" h="3234055">
                  <a:moveTo>
                    <a:pt x="606971" y="0"/>
                  </a:moveTo>
                  <a:lnTo>
                    <a:pt x="0" y="0"/>
                  </a:lnTo>
                  <a:lnTo>
                    <a:pt x="0" y="3233983"/>
                  </a:lnTo>
                  <a:lnTo>
                    <a:pt x="606971" y="3233983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8720" y="73151"/>
              <a:ext cx="1179195" cy="233045"/>
            </a:xfrm>
            <a:custGeom>
              <a:avLst/>
              <a:gdLst/>
              <a:ahLst/>
              <a:cxnLst/>
              <a:rect l="l" t="t" r="r" b="b"/>
              <a:pathLst>
                <a:path w="1179195" h="233045">
                  <a:moveTo>
                    <a:pt x="54356" y="203352"/>
                  </a:moveTo>
                  <a:lnTo>
                    <a:pt x="52222" y="191833"/>
                  </a:lnTo>
                  <a:lnTo>
                    <a:pt x="46405" y="182410"/>
                  </a:lnTo>
                  <a:lnTo>
                    <a:pt x="37757" y="176072"/>
                  </a:lnTo>
                  <a:lnTo>
                    <a:pt x="27178" y="173748"/>
                  </a:lnTo>
                  <a:lnTo>
                    <a:pt x="16598" y="176072"/>
                  </a:lnTo>
                  <a:lnTo>
                    <a:pt x="7950" y="182410"/>
                  </a:lnTo>
                  <a:lnTo>
                    <a:pt x="2133" y="191833"/>
                  </a:lnTo>
                  <a:lnTo>
                    <a:pt x="0" y="203352"/>
                  </a:lnTo>
                  <a:lnTo>
                    <a:pt x="2133" y="214884"/>
                  </a:lnTo>
                  <a:lnTo>
                    <a:pt x="7950" y="224294"/>
                  </a:lnTo>
                  <a:lnTo>
                    <a:pt x="16598" y="230644"/>
                  </a:lnTo>
                  <a:lnTo>
                    <a:pt x="27178" y="232968"/>
                  </a:lnTo>
                  <a:lnTo>
                    <a:pt x="37757" y="230644"/>
                  </a:lnTo>
                  <a:lnTo>
                    <a:pt x="46405" y="224294"/>
                  </a:lnTo>
                  <a:lnTo>
                    <a:pt x="52222" y="214884"/>
                  </a:lnTo>
                  <a:lnTo>
                    <a:pt x="54356" y="203352"/>
                  </a:lnTo>
                  <a:close/>
                </a:path>
                <a:path w="1179195" h="233045">
                  <a:moveTo>
                    <a:pt x="54356" y="29616"/>
                  </a:moveTo>
                  <a:lnTo>
                    <a:pt x="52222" y="18097"/>
                  </a:lnTo>
                  <a:lnTo>
                    <a:pt x="46405" y="8674"/>
                  </a:lnTo>
                  <a:lnTo>
                    <a:pt x="37757" y="2336"/>
                  </a:lnTo>
                  <a:lnTo>
                    <a:pt x="27178" y="0"/>
                  </a:lnTo>
                  <a:lnTo>
                    <a:pt x="16598" y="2336"/>
                  </a:lnTo>
                  <a:lnTo>
                    <a:pt x="7950" y="8674"/>
                  </a:lnTo>
                  <a:lnTo>
                    <a:pt x="2133" y="18097"/>
                  </a:lnTo>
                  <a:lnTo>
                    <a:pt x="0" y="29616"/>
                  </a:lnTo>
                  <a:lnTo>
                    <a:pt x="2133" y="41148"/>
                  </a:lnTo>
                  <a:lnTo>
                    <a:pt x="7950" y="50558"/>
                  </a:lnTo>
                  <a:lnTo>
                    <a:pt x="16598" y="56908"/>
                  </a:lnTo>
                  <a:lnTo>
                    <a:pt x="27178" y="59232"/>
                  </a:lnTo>
                  <a:lnTo>
                    <a:pt x="37757" y="56908"/>
                  </a:lnTo>
                  <a:lnTo>
                    <a:pt x="46405" y="50558"/>
                  </a:lnTo>
                  <a:lnTo>
                    <a:pt x="52222" y="41148"/>
                  </a:lnTo>
                  <a:lnTo>
                    <a:pt x="54356" y="29616"/>
                  </a:lnTo>
                  <a:close/>
                </a:path>
                <a:path w="1179195" h="233045">
                  <a:moveTo>
                    <a:pt x="179311" y="203352"/>
                  </a:moveTo>
                  <a:lnTo>
                    <a:pt x="177177" y="191833"/>
                  </a:lnTo>
                  <a:lnTo>
                    <a:pt x="171348" y="182410"/>
                  </a:lnTo>
                  <a:lnTo>
                    <a:pt x="162712" y="176072"/>
                  </a:lnTo>
                  <a:lnTo>
                    <a:pt x="152133" y="173748"/>
                  </a:lnTo>
                  <a:lnTo>
                    <a:pt x="141554" y="176072"/>
                  </a:lnTo>
                  <a:lnTo>
                    <a:pt x="132905" y="182410"/>
                  </a:lnTo>
                  <a:lnTo>
                    <a:pt x="127088" y="191833"/>
                  </a:lnTo>
                  <a:lnTo>
                    <a:pt x="124955" y="203352"/>
                  </a:lnTo>
                  <a:lnTo>
                    <a:pt x="127088" y="214884"/>
                  </a:lnTo>
                  <a:lnTo>
                    <a:pt x="132905" y="224294"/>
                  </a:lnTo>
                  <a:lnTo>
                    <a:pt x="141554" y="230644"/>
                  </a:lnTo>
                  <a:lnTo>
                    <a:pt x="152133" y="232968"/>
                  </a:lnTo>
                  <a:lnTo>
                    <a:pt x="162712" y="230644"/>
                  </a:lnTo>
                  <a:lnTo>
                    <a:pt x="171348" y="224294"/>
                  </a:lnTo>
                  <a:lnTo>
                    <a:pt x="177177" y="214884"/>
                  </a:lnTo>
                  <a:lnTo>
                    <a:pt x="179311" y="203352"/>
                  </a:lnTo>
                  <a:close/>
                </a:path>
                <a:path w="1179195" h="233045">
                  <a:moveTo>
                    <a:pt x="179311" y="29616"/>
                  </a:moveTo>
                  <a:lnTo>
                    <a:pt x="177177" y="18097"/>
                  </a:lnTo>
                  <a:lnTo>
                    <a:pt x="171348" y="8674"/>
                  </a:lnTo>
                  <a:lnTo>
                    <a:pt x="162712" y="2336"/>
                  </a:lnTo>
                  <a:lnTo>
                    <a:pt x="152133" y="0"/>
                  </a:lnTo>
                  <a:lnTo>
                    <a:pt x="141554" y="2336"/>
                  </a:lnTo>
                  <a:lnTo>
                    <a:pt x="132905" y="8674"/>
                  </a:lnTo>
                  <a:lnTo>
                    <a:pt x="127088" y="18097"/>
                  </a:lnTo>
                  <a:lnTo>
                    <a:pt x="124955" y="29616"/>
                  </a:lnTo>
                  <a:lnTo>
                    <a:pt x="127088" y="41148"/>
                  </a:lnTo>
                  <a:lnTo>
                    <a:pt x="132905" y="50558"/>
                  </a:lnTo>
                  <a:lnTo>
                    <a:pt x="141554" y="56908"/>
                  </a:lnTo>
                  <a:lnTo>
                    <a:pt x="152133" y="59232"/>
                  </a:lnTo>
                  <a:lnTo>
                    <a:pt x="162712" y="56908"/>
                  </a:lnTo>
                  <a:lnTo>
                    <a:pt x="171348" y="50558"/>
                  </a:lnTo>
                  <a:lnTo>
                    <a:pt x="177177" y="41148"/>
                  </a:lnTo>
                  <a:lnTo>
                    <a:pt x="179311" y="29616"/>
                  </a:lnTo>
                  <a:close/>
                </a:path>
                <a:path w="1179195" h="233045">
                  <a:moveTo>
                    <a:pt x="304279" y="203352"/>
                  </a:moveTo>
                  <a:lnTo>
                    <a:pt x="302133" y="191833"/>
                  </a:lnTo>
                  <a:lnTo>
                    <a:pt x="296316" y="182410"/>
                  </a:lnTo>
                  <a:lnTo>
                    <a:pt x="287667" y="176072"/>
                  </a:lnTo>
                  <a:lnTo>
                    <a:pt x="277088" y="173748"/>
                  </a:lnTo>
                  <a:lnTo>
                    <a:pt x="266509" y="176072"/>
                  </a:lnTo>
                  <a:lnTo>
                    <a:pt x="257860" y="182410"/>
                  </a:lnTo>
                  <a:lnTo>
                    <a:pt x="252044" y="191833"/>
                  </a:lnTo>
                  <a:lnTo>
                    <a:pt x="249910" y="203352"/>
                  </a:lnTo>
                  <a:lnTo>
                    <a:pt x="252044" y="214884"/>
                  </a:lnTo>
                  <a:lnTo>
                    <a:pt x="257860" y="224294"/>
                  </a:lnTo>
                  <a:lnTo>
                    <a:pt x="266509" y="230644"/>
                  </a:lnTo>
                  <a:lnTo>
                    <a:pt x="277088" y="232968"/>
                  </a:lnTo>
                  <a:lnTo>
                    <a:pt x="287667" y="230644"/>
                  </a:lnTo>
                  <a:lnTo>
                    <a:pt x="296316" y="224294"/>
                  </a:lnTo>
                  <a:lnTo>
                    <a:pt x="302133" y="214884"/>
                  </a:lnTo>
                  <a:lnTo>
                    <a:pt x="304279" y="203352"/>
                  </a:lnTo>
                  <a:close/>
                </a:path>
                <a:path w="1179195" h="233045">
                  <a:moveTo>
                    <a:pt x="304279" y="29616"/>
                  </a:moveTo>
                  <a:lnTo>
                    <a:pt x="302133" y="18097"/>
                  </a:lnTo>
                  <a:lnTo>
                    <a:pt x="296316" y="8674"/>
                  </a:lnTo>
                  <a:lnTo>
                    <a:pt x="287667" y="2336"/>
                  </a:lnTo>
                  <a:lnTo>
                    <a:pt x="277088" y="0"/>
                  </a:lnTo>
                  <a:lnTo>
                    <a:pt x="266509" y="2336"/>
                  </a:lnTo>
                  <a:lnTo>
                    <a:pt x="257860" y="8674"/>
                  </a:lnTo>
                  <a:lnTo>
                    <a:pt x="252044" y="18097"/>
                  </a:lnTo>
                  <a:lnTo>
                    <a:pt x="249910" y="29616"/>
                  </a:lnTo>
                  <a:lnTo>
                    <a:pt x="252044" y="41148"/>
                  </a:lnTo>
                  <a:lnTo>
                    <a:pt x="257860" y="50558"/>
                  </a:lnTo>
                  <a:lnTo>
                    <a:pt x="266509" y="56908"/>
                  </a:lnTo>
                  <a:lnTo>
                    <a:pt x="277088" y="59232"/>
                  </a:lnTo>
                  <a:lnTo>
                    <a:pt x="287667" y="56908"/>
                  </a:lnTo>
                  <a:lnTo>
                    <a:pt x="296316" y="50558"/>
                  </a:lnTo>
                  <a:lnTo>
                    <a:pt x="302133" y="41148"/>
                  </a:lnTo>
                  <a:lnTo>
                    <a:pt x="304279" y="29616"/>
                  </a:lnTo>
                  <a:close/>
                </a:path>
                <a:path w="1179195" h="233045">
                  <a:moveTo>
                    <a:pt x="429234" y="203352"/>
                  </a:moveTo>
                  <a:lnTo>
                    <a:pt x="427088" y="191833"/>
                  </a:lnTo>
                  <a:lnTo>
                    <a:pt x="421271" y="182410"/>
                  </a:lnTo>
                  <a:lnTo>
                    <a:pt x="412623" y="176072"/>
                  </a:lnTo>
                  <a:lnTo>
                    <a:pt x="402043" y="173748"/>
                  </a:lnTo>
                  <a:lnTo>
                    <a:pt x="391464" y="176072"/>
                  </a:lnTo>
                  <a:lnTo>
                    <a:pt x="382816" y="182410"/>
                  </a:lnTo>
                  <a:lnTo>
                    <a:pt x="376999" y="191833"/>
                  </a:lnTo>
                  <a:lnTo>
                    <a:pt x="374865" y="203352"/>
                  </a:lnTo>
                  <a:lnTo>
                    <a:pt x="376999" y="214884"/>
                  </a:lnTo>
                  <a:lnTo>
                    <a:pt x="382816" y="224294"/>
                  </a:lnTo>
                  <a:lnTo>
                    <a:pt x="391464" y="230644"/>
                  </a:lnTo>
                  <a:lnTo>
                    <a:pt x="402043" y="232968"/>
                  </a:lnTo>
                  <a:lnTo>
                    <a:pt x="412623" y="230644"/>
                  </a:lnTo>
                  <a:lnTo>
                    <a:pt x="421271" y="224294"/>
                  </a:lnTo>
                  <a:lnTo>
                    <a:pt x="427088" y="214884"/>
                  </a:lnTo>
                  <a:lnTo>
                    <a:pt x="429234" y="203352"/>
                  </a:lnTo>
                  <a:close/>
                </a:path>
                <a:path w="1179195" h="233045">
                  <a:moveTo>
                    <a:pt x="429234" y="29616"/>
                  </a:moveTo>
                  <a:lnTo>
                    <a:pt x="427088" y="18097"/>
                  </a:lnTo>
                  <a:lnTo>
                    <a:pt x="421271" y="8674"/>
                  </a:lnTo>
                  <a:lnTo>
                    <a:pt x="412623" y="2336"/>
                  </a:lnTo>
                  <a:lnTo>
                    <a:pt x="402043" y="0"/>
                  </a:lnTo>
                  <a:lnTo>
                    <a:pt x="391464" y="2336"/>
                  </a:lnTo>
                  <a:lnTo>
                    <a:pt x="382816" y="8674"/>
                  </a:lnTo>
                  <a:lnTo>
                    <a:pt x="376999" y="18097"/>
                  </a:lnTo>
                  <a:lnTo>
                    <a:pt x="374865" y="29616"/>
                  </a:lnTo>
                  <a:lnTo>
                    <a:pt x="376999" y="41148"/>
                  </a:lnTo>
                  <a:lnTo>
                    <a:pt x="382816" y="50558"/>
                  </a:lnTo>
                  <a:lnTo>
                    <a:pt x="391464" y="56908"/>
                  </a:lnTo>
                  <a:lnTo>
                    <a:pt x="402043" y="59232"/>
                  </a:lnTo>
                  <a:lnTo>
                    <a:pt x="412623" y="56908"/>
                  </a:lnTo>
                  <a:lnTo>
                    <a:pt x="421271" y="50558"/>
                  </a:lnTo>
                  <a:lnTo>
                    <a:pt x="427088" y="41148"/>
                  </a:lnTo>
                  <a:lnTo>
                    <a:pt x="429234" y="29616"/>
                  </a:lnTo>
                  <a:close/>
                </a:path>
                <a:path w="1179195" h="233045">
                  <a:moveTo>
                    <a:pt x="554177" y="203352"/>
                  </a:moveTo>
                  <a:lnTo>
                    <a:pt x="552043" y="191833"/>
                  </a:lnTo>
                  <a:lnTo>
                    <a:pt x="546214" y="182410"/>
                  </a:lnTo>
                  <a:lnTo>
                    <a:pt x="537578" y="176072"/>
                  </a:lnTo>
                  <a:lnTo>
                    <a:pt x="526999" y="173748"/>
                  </a:lnTo>
                  <a:lnTo>
                    <a:pt x="516420" y="176072"/>
                  </a:lnTo>
                  <a:lnTo>
                    <a:pt x="507771" y="182410"/>
                  </a:lnTo>
                  <a:lnTo>
                    <a:pt x="501954" y="191833"/>
                  </a:lnTo>
                  <a:lnTo>
                    <a:pt x="499821" y="203352"/>
                  </a:lnTo>
                  <a:lnTo>
                    <a:pt x="501954" y="214884"/>
                  </a:lnTo>
                  <a:lnTo>
                    <a:pt x="507771" y="224294"/>
                  </a:lnTo>
                  <a:lnTo>
                    <a:pt x="516420" y="230644"/>
                  </a:lnTo>
                  <a:lnTo>
                    <a:pt x="526999" y="232968"/>
                  </a:lnTo>
                  <a:lnTo>
                    <a:pt x="537578" y="230644"/>
                  </a:lnTo>
                  <a:lnTo>
                    <a:pt x="546214" y="224294"/>
                  </a:lnTo>
                  <a:lnTo>
                    <a:pt x="552043" y="214884"/>
                  </a:lnTo>
                  <a:lnTo>
                    <a:pt x="554177" y="203352"/>
                  </a:lnTo>
                  <a:close/>
                </a:path>
                <a:path w="1179195" h="233045">
                  <a:moveTo>
                    <a:pt x="554177" y="29616"/>
                  </a:moveTo>
                  <a:lnTo>
                    <a:pt x="552043" y="18097"/>
                  </a:lnTo>
                  <a:lnTo>
                    <a:pt x="546214" y="8674"/>
                  </a:lnTo>
                  <a:lnTo>
                    <a:pt x="537578" y="2336"/>
                  </a:lnTo>
                  <a:lnTo>
                    <a:pt x="526999" y="0"/>
                  </a:lnTo>
                  <a:lnTo>
                    <a:pt x="516420" y="2336"/>
                  </a:lnTo>
                  <a:lnTo>
                    <a:pt x="507771" y="8674"/>
                  </a:lnTo>
                  <a:lnTo>
                    <a:pt x="501954" y="18097"/>
                  </a:lnTo>
                  <a:lnTo>
                    <a:pt x="499821" y="29616"/>
                  </a:lnTo>
                  <a:lnTo>
                    <a:pt x="501954" y="41148"/>
                  </a:lnTo>
                  <a:lnTo>
                    <a:pt x="507771" y="50558"/>
                  </a:lnTo>
                  <a:lnTo>
                    <a:pt x="516420" y="56908"/>
                  </a:lnTo>
                  <a:lnTo>
                    <a:pt x="526999" y="59232"/>
                  </a:lnTo>
                  <a:lnTo>
                    <a:pt x="537578" y="56908"/>
                  </a:lnTo>
                  <a:lnTo>
                    <a:pt x="546214" y="50558"/>
                  </a:lnTo>
                  <a:lnTo>
                    <a:pt x="552043" y="41148"/>
                  </a:lnTo>
                  <a:lnTo>
                    <a:pt x="554177" y="29616"/>
                  </a:lnTo>
                  <a:close/>
                </a:path>
                <a:path w="1179195" h="233045">
                  <a:moveTo>
                    <a:pt x="679145" y="203352"/>
                  </a:moveTo>
                  <a:lnTo>
                    <a:pt x="676998" y="191833"/>
                  </a:lnTo>
                  <a:lnTo>
                    <a:pt x="671182" y="182410"/>
                  </a:lnTo>
                  <a:lnTo>
                    <a:pt x="662533" y="176072"/>
                  </a:lnTo>
                  <a:lnTo>
                    <a:pt x="651954" y="173748"/>
                  </a:lnTo>
                  <a:lnTo>
                    <a:pt x="641375" y="176072"/>
                  </a:lnTo>
                  <a:lnTo>
                    <a:pt x="632726" y="182410"/>
                  </a:lnTo>
                  <a:lnTo>
                    <a:pt x="626910" y="191833"/>
                  </a:lnTo>
                  <a:lnTo>
                    <a:pt x="624776" y="203352"/>
                  </a:lnTo>
                  <a:lnTo>
                    <a:pt x="626910" y="214884"/>
                  </a:lnTo>
                  <a:lnTo>
                    <a:pt x="632726" y="224294"/>
                  </a:lnTo>
                  <a:lnTo>
                    <a:pt x="641375" y="230644"/>
                  </a:lnTo>
                  <a:lnTo>
                    <a:pt x="651954" y="232968"/>
                  </a:lnTo>
                  <a:lnTo>
                    <a:pt x="662533" y="230644"/>
                  </a:lnTo>
                  <a:lnTo>
                    <a:pt x="671182" y="224294"/>
                  </a:lnTo>
                  <a:lnTo>
                    <a:pt x="676998" y="214884"/>
                  </a:lnTo>
                  <a:lnTo>
                    <a:pt x="679145" y="203352"/>
                  </a:lnTo>
                  <a:close/>
                </a:path>
                <a:path w="1179195" h="233045">
                  <a:moveTo>
                    <a:pt x="679145" y="29616"/>
                  </a:moveTo>
                  <a:lnTo>
                    <a:pt x="676998" y="18097"/>
                  </a:lnTo>
                  <a:lnTo>
                    <a:pt x="671182" y="8674"/>
                  </a:lnTo>
                  <a:lnTo>
                    <a:pt x="662533" y="2336"/>
                  </a:lnTo>
                  <a:lnTo>
                    <a:pt x="651954" y="0"/>
                  </a:lnTo>
                  <a:lnTo>
                    <a:pt x="641375" y="2336"/>
                  </a:lnTo>
                  <a:lnTo>
                    <a:pt x="632726" y="8674"/>
                  </a:lnTo>
                  <a:lnTo>
                    <a:pt x="626910" y="18097"/>
                  </a:lnTo>
                  <a:lnTo>
                    <a:pt x="624776" y="29616"/>
                  </a:lnTo>
                  <a:lnTo>
                    <a:pt x="626910" y="41148"/>
                  </a:lnTo>
                  <a:lnTo>
                    <a:pt x="632726" y="50558"/>
                  </a:lnTo>
                  <a:lnTo>
                    <a:pt x="641375" y="56908"/>
                  </a:lnTo>
                  <a:lnTo>
                    <a:pt x="651954" y="59232"/>
                  </a:lnTo>
                  <a:lnTo>
                    <a:pt x="662533" y="56908"/>
                  </a:lnTo>
                  <a:lnTo>
                    <a:pt x="671182" y="50558"/>
                  </a:lnTo>
                  <a:lnTo>
                    <a:pt x="676998" y="41148"/>
                  </a:lnTo>
                  <a:lnTo>
                    <a:pt x="679145" y="29616"/>
                  </a:lnTo>
                  <a:close/>
                </a:path>
                <a:path w="1179195" h="233045">
                  <a:moveTo>
                    <a:pt x="804100" y="203352"/>
                  </a:moveTo>
                  <a:lnTo>
                    <a:pt x="801954" y="191833"/>
                  </a:lnTo>
                  <a:lnTo>
                    <a:pt x="796137" y="182410"/>
                  </a:lnTo>
                  <a:lnTo>
                    <a:pt x="787488" y="176072"/>
                  </a:lnTo>
                  <a:lnTo>
                    <a:pt x="776909" y="173748"/>
                  </a:lnTo>
                  <a:lnTo>
                    <a:pt x="766330" y="176072"/>
                  </a:lnTo>
                  <a:lnTo>
                    <a:pt x="757682" y="182410"/>
                  </a:lnTo>
                  <a:lnTo>
                    <a:pt x="751865" y="191833"/>
                  </a:lnTo>
                  <a:lnTo>
                    <a:pt x="749731" y="203352"/>
                  </a:lnTo>
                  <a:lnTo>
                    <a:pt x="751865" y="214884"/>
                  </a:lnTo>
                  <a:lnTo>
                    <a:pt x="757682" y="224294"/>
                  </a:lnTo>
                  <a:lnTo>
                    <a:pt x="766330" y="230644"/>
                  </a:lnTo>
                  <a:lnTo>
                    <a:pt x="776909" y="232968"/>
                  </a:lnTo>
                  <a:lnTo>
                    <a:pt x="787488" y="230644"/>
                  </a:lnTo>
                  <a:lnTo>
                    <a:pt x="796137" y="224294"/>
                  </a:lnTo>
                  <a:lnTo>
                    <a:pt x="801954" y="214884"/>
                  </a:lnTo>
                  <a:lnTo>
                    <a:pt x="804100" y="203352"/>
                  </a:lnTo>
                  <a:close/>
                </a:path>
                <a:path w="1179195" h="233045">
                  <a:moveTo>
                    <a:pt x="804100" y="29616"/>
                  </a:moveTo>
                  <a:lnTo>
                    <a:pt x="801954" y="18097"/>
                  </a:lnTo>
                  <a:lnTo>
                    <a:pt x="796137" y="8674"/>
                  </a:lnTo>
                  <a:lnTo>
                    <a:pt x="787488" y="2336"/>
                  </a:lnTo>
                  <a:lnTo>
                    <a:pt x="776909" y="0"/>
                  </a:lnTo>
                  <a:lnTo>
                    <a:pt x="766330" y="2336"/>
                  </a:lnTo>
                  <a:lnTo>
                    <a:pt x="757682" y="8674"/>
                  </a:lnTo>
                  <a:lnTo>
                    <a:pt x="751865" y="18097"/>
                  </a:lnTo>
                  <a:lnTo>
                    <a:pt x="749731" y="29616"/>
                  </a:lnTo>
                  <a:lnTo>
                    <a:pt x="751865" y="41148"/>
                  </a:lnTo>
                  <a:lnTo>
                    <a:pt x="757682" y="50558"/>
                  </a:lnTo>
                  <a:lnTo>
                    <a:pt x="766330" y="56908"/>
                  </a:lnTo>
                  <a:lnTo>
                    <a:pt x="776909" y="59232"/>
                  </a:lnTo>
                  <a:lnTo>
                    <a:pt x="787488" y="56908"/>
                  </a:lnTo>
                  <a:lnTo>
                    <a:pt x="796137" y="50558"/>
                  </a:lnTo>
                  <a:lnTo>
                    <a:pt x="801954" y="41148"/>
                  </a:lnTo>
                  <a:lnTo>
                    <a:pt x="804100" y="29616"/>
                  </a:lnTo>
                  <a:close/>
                </a:path>
                <a:path w="1179195" h="233045">
                  <a:moveTo>
                    <a:pt x="929055" y="203352"/>
                  </a:moveTo>
                  <a:lnTo>
                    <a:pt x="926909" y="191833"/>
                  </a:lnTo>
                  <a:lnTo>
                    <a:pt x="921092" y="182410"/>
                  </a:lnTo>
                  <a:lnTo>
                    <a:pt x="912444" y="176072"/>
                  </a:lnTo>
                  <a:lnTo>
                    <a:pt x="901865" y="173748"/>
                  </a:lnTo>
                  <a:lnTo>
                    <a:pt x="891286" y="176072"/>
                  </a:lnTo>
                  <a:lnTo>
                    <a:pt x="882650" y="182410"/>
                  </a:lnTo>
                  <a:lnTo>
                    <a:pt x="876820" y="191833"/>
                  </a:lnTo>
                  <a:lnTo>
                    <a:pt x="874687" y="203352"/>
                  </a:lnTo>
                  <a:lnTo>
                    <a:pt x="876820" y="214884"/>
                  </a:lnTo>
                  <a:lnTo>
                    <a:pt x="882650" y="224294"/>
                  </a:lnTo>
                  <a:lnTo>
                    <a:pt x="891286" y="230644"/>
                  </a:lnTo>
                  <a:lnTo>
                    <a:pt x="901865" y="232968"/>
                  </a:lnTo>
                  <a:lnTo>
                    <a:pt x="912444" y="230644"/>
                  </a:lnTo>
                  <a:lnTo>
                    <a:pt x="921092" y="224294"/>
                  </a:lnTo>
                  <a:lnTo>
                    <a:pt x="926909" y="214884"/>
                  </a:lnTo>
                  <a:lnTo>
                    <a:pt x="929055" y="203352"/>
                  </a:lnTo>
                  <a:close/>
                </a:path>
                <a:path w="1179195" h="233045">
                  <a:moveTo>
                    <a:pt x="929055" y="29616"/>
                  </a:moveTo>
                  <a:lnTo>
                    <a:pt x="926909" y="18097"/>
                  </a:lnTo>
                  <a:lnTo>
                    <a:pt x="921092" y="8674"/>
                  </a:lnTo>
                  <a:lnTo>
                    <a:pt x="912444" y="2336"/>
                  </a:lnTo>
                  <a:lnTo>
                    <a:pt x="901865" y="0"/>
                  </a:lnTo>
                  <a:lnTo>
                    <a:pt x="891286" y="2336"/>
                  </a:lnTo>
                  <a:lnTo>
                    <a:pt x="882650" y="8674"/>
                  </a:lnTo>
                  <a:lnTo>
                    <a:pt x="876820" y="18097"/>
                  </a:lnTo>
                  <a:lnTo>
                    <a:pt x="874687" y="29616"/>
                  </a:lnTo>
                  <a:lnTo>
                    <a:pt x="876820" y="41148"/>
                  </a:lnTo>
                  <a:lnTo>
                    <a:pt x="882650" y="50558"/>
                  </a:lnTo>
                  <a:lnTo>
                    <a:pt x="891286" y="56908"/>
                  </a:lnTo>
                  <a:lnTo>
                    <a:pt x="901865" y="59232"/>
                  </a:lnTo>
                  <a:lnTo>
                    <a:pt x="912444" y="56908"/>
                  </a:lnTo>
                  <a:lnTo>
                    <a:pt x="921092" y="50558"/>
                  </a:lnTo>
                  <a:lnTo>
                    <a:pt x="926909" y="41148"/>
                  </a:lnTo>
                  <a:lnTo>
                    <a:pt x="929055" y="29616"/>
                  </a:lnTo>
                  <a:close/>
                </a:path>
                <a:path w="1179195" h="233045">
                  <a:moveTo>
                    <a:pt x="1054011" y="203352"/>
                  </a:moveTo>
                  <a:lnTo>
                    <a:pt x="1051864" y="191833"/>
                  </a:lnTo>
                  <a:lnTo>
                    <a:pt x="1046048" y="182410"/>
                  </a:lnTo>
                  <a:lnTo>
                    <a:pt x="1037399" y="176072"/>
                  </a:lnTo>
                  <a:lnTo>
                    <a:pt x="1026820" y="173748"/>
                  </a:lnTo>
                  <a:lnTo>
                    <a:pt x="1016241" y="176072"/>
                  </a:lnTo>
                  <a:lnTo>
                    <a:pt x="1007592" y="182410"/>
                  </a:lnTo>
                  <a:lnTo>
                    <a:pt x="1001776" y="191833"/>
                  </a:lnTo>
                  <a:lnTo>
                    <a:pt x="999642" y="203352"/>
                  </a:lnTo>
                  <a:lnTo>
                    <a:pt x="1001776" y="214884"/>
                  </a:lnTo>
                  <a:lnTo>
                    <a:pt x="1007592" y="224294"/>
                  </a:lnTo>
                  <a:lnTo>
                    <a:pt x="1016241" y="230644"/>
                  </a:lnTo>
                  <a:lnTo>
                    <a:pt x="1026820" y="232968"/>
                  </a:lnTo>
                  <a:lnTo>
                    <a:pt x="1037399" y="230644"/>
                  </a:lnTo>
                  <a:lnTo>
                    <a:pt x="1046048" y="224294"/>
                  </a:lnTo>
                  <a:lnTo>
                    <a:pt x="1051864" y="214884"/>
                  </a:lnTo>
                  <a:lnTo>
                    <a:pt x="1054011" y="203352"/>
                  </a:lnTo>
                  <a:close/>
                </a:path>
                <a:path w="1179195" h="233045">
                  <a:moveTo>
                    <a:pt x="1054011" y="29616"/>
                  </a:moveTo>
                  <a:lnTo>
                    <a:pt x="1051864" y="18097"/>
                  </a:lnTo>
                  <a:lnTo>
                    <a:pt x="1046048" y="8674"/>
                  </a:lnTo>
                  <a:lnTo>
                    <a:pt x="1037399" y="2336"/>
                  </a:lnTo>
                  <a:lnTo>
                    <a:pt x="1026820" y="0"/>
                  </a:lnTo>
                  <a:lnTo>
                    <a:pt x="1016241" y="2336"/>
                  </a:lnTo>
                  <a:lnTo>
                    <a:pt x="1007592" y="8674"/>
                  </a:lnTo>
                  <a:lnTo>
                    <a:pt x="1001776" y="18097"/>
                  </a:lnTo>
                  <a:lnTo>
                    <a:pt x="999642" y="29616"/>
                  </a:lnTo>
                  <a:lnTo>
                    <a:pt x="1001776" y="41148"/>
                  </a:lnTo>
                  <a:lnTo>
                    <a:pt x="1007592" y="50558"/>
                  </a:lnTo>
                  <a:lnTo>
                    <a:pt x="1016241" y="56908"/>
                  </a:lnTo>
                  <a:lnTo>
                    <a:pt x="1026820" y="59232"/>
                  </a:lnTo>
                  <a:lnTo>
                    <a:pt x="1037399" y="56908"/>
                  </a:lnTo>
                  <a:lnTo>
                    <a:pt x="1046048" y="50558"/>
                  </a:lnTo>
                  <a:lnTo>
                    <a:pt x="1051864" y="41148"/>
                  </a:lnTo>
                  <a:lnTo>
                    <a:pt x="1054011" y="29616"/>
                  </a:lnTo>
                  <a:close/>
                </a:path>
                <a:path w="1179195" h="233045">
                  <a:moveTo>
                    <a:pt x="1178966" y="203352"/>
                  </a:moveTo>
                  <a:lnTo>
                    <a:pt x="1176820" y="191833"/>
                  </a:lnTo>
                  <a:lnTo>
                    <a:pt x="1171003" y="182410"/>
                  </a:lnTo>
                  <a:lnTo>
                    <a:pt x="1162354" y="176072"/>
                  </a:lnTo>
                  <a:lnTo>
                    <a:pt x="1151775" y="173748"/>
                  </a:lnTo>
                  <a:lnTo>
                    <a:pt x="1141196" y="176072"/>
                  </a:lnTo>
                  <a:lnTo>
                    <a:pt x="1132547" y="182410"/>
                  </a:lnTo>
                  <a:lnTo>
                    <a:pt x="1126731" y="191833"/>
                  </a:lnTo>
                  <a:lnTo>
                    <a:pt x="1124597" y="203352"/>
                  </a:lnTo>
                  <a:lnTo>
                    <a:pt x="1126731" y="214884"/>
                  </a:lnTo>
                  <a:lnTo>
                    <a:pt x="1132547" y="224294"/>
                  </a:lnTo>
                  <a:lnTo>
                    <a:pt x="1141196" y="230644"/>
                  </a:lnTo>
                  <a:lnTo>
                    <a:pt x="1151775" y="232968"/>
                  </a:lnTo>
                  <a:lnTo>
                    <a:pt x="1162354" y="230644"/>
                  </a:lnTo>
                  <a:lnTo>
                    <a:pt x="1171003" y="224294"/>
                  </a:lnTo>
                  <a:lnTo>
                    <a:pt x="1176820" y="214884"/>
                  </a:lnTo>
                  <a:lnTo>
                    <a:pt x="1178966" y="203352"/>
                  </a:lnTo>
                  <a:close/>
                </a:path>
                <a:path w="1179195" h="233045">
                  <a:moveTo>
                    <a:pt x="1178966" y="29616"/>
                  </a:moveTo>
                  <a:lnTo>
                    <a:pt x="1176820" y="18097"/>
                  </a:lnTo>
                  <a:lnTo>
                    <a:pt x="1171003" y="8674"/>
                  </a:lnTo>
                  <a:lnTo>
                    <a:pt x="1162354" y="2336"/>
                  </a:lnTo>
                  <a:lnTo>
                    <a:pt x="1151775" y="0"/>
                  </a:lnTo>
                  <a:lnTo>
                    <a:pt x="1141196" y="2336"/>
                  </a:lnTo>
                  <a:lnTo>
                    <a:pt x="1132547" y="8674"/>
                  </a:lnTo>
                  <a:lnTo>
                    <a:pt x="1126731" y="18097"/>
                  </a:lnTo>
                  <a:lnTo>
                    <a:pt x="1124597" y="29616"/>
                  </a:lnTo>
                  <a:lnTo>
                    <a:pt x="1126731" y="41148"/>
                  </a:lnTo>
                  <a:lnTo>
                    <a:pt x="1132547" y="50558"/>
                  </a:lnTo>
                  <a:lnTo>
                    <a:pt x="1141196" y="56908"/>
                  </a:lnTo>
                  <a:lnTo>
                    <a:pt x="1151775" y="59232"/>
                  </a:lnTo>
                  <a:lnTo>
                    <a:pt x="1162354" y="56908"/>
                  </a:lnTo>
                  <a:lnTo>
                    <a:pt x="1171003" y="50558"/>
                  </a:lnTo>
                  <a:lnTo>
                    <a:pt x="1176820" y="41148"/>
                  </a:lnTo>
                  <a:lnTo>
                    <a:pt x="1178966" y="29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" y="3233983"/>
              <a:ext cx="607060" cy="3624579"/>
            </a:xfrm>
            <a:custGeom>
              <a:avLst/>
              <a:gdLst/>
              <a:ahLst/>
              <a:cxnLst/>
              <a:rect l="l" t="t" r="r" b="b"/>
              <a:pathLst>
                <a:path w="607060" h="3624579">
                  <a:moveTo>
                    <a:pt x="606971" y="0"/>
                  </a:moveTo>
                  <a:lnTo>
                    <a:pt x="0" y="0"/>
                  </a:lnTo>
                  <a:lnTo>
                    <a:pt x="0" y="3624014"/>
                  </a:lnTo>
                  <a:lnTo>
                    <a:pt x="606971" y="3624014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Azure</a:t>
            </a:r>
            <a:r>
              <a:rPr spc="135" dirty="0"/>
              <a:t> </a:t>
            </a:r>
            <a:r>
              <a:rPr dirty="0"/>
              <a:t>AI</a:t>
            </a:r>
            <a:r>
              <a:rPr spc="135" dirty="0"/>
              <a:t> </a:t>
            </a:r>
            <a:r>
              <a:rPr dirty="0"/>
              <a:t>+</a:t>
            </a:r>
            <a:r>
              <a:rPr spc="135" dirty="0"/>
              <a:t> </a:t>
            </a:r>
            <a:r>
              <a:rPr spc="55" dirty="0"/>
              <a:t>ML</a:t>
            </a:r>
            <a:r>
              <a:rPr spc="114" dirty="0"/>
              <a:t> </a:t>
            </a:r>
            <a:r>
              <a:rPr dirty="0"/>
              <a:t>Services</a:t>
            </a:r>
            <a:r>
              <a:rPr spc="125" dirty="0"/>
              <a:t> </a:t>
            </a:r>
            <a:r>
              <a:rPr dirty="0"/>
              <a:t>in</a:t>
            </a:r>
            <a:r>
              <a:rPr spc="125" dirty="0"/>
              <a:t> </a:t>
            </a:r>
            <a:r>
              <a:rPr dirty="0"/>
              <a:t>AI-</a:t>
            </a:r>
            <a:r>
              <a:rPr spc="-25" dirty="0"/>
              <a:t>900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56897" y="2200709"/>
            <a:ext cx="951230" cy="54864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15430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121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47452" y="2440759"/>
            <a:ext cx="1209675" cy="702945"/>
          </a:xfrm>
          <a:custGeom>
            <a:avLst/>
            <a:gdLst/>
            <a:ahLst/>
            <a:cxnLst/>
            <a:rect l="l" t="t" r="r" b="b"/>
            <a:pathLst>
              <a:path w="1209675" h="702944">
                <a:moveTo>
                  <a:pt x="56197" y="675076"/>
                </a:moveTo>
                <a:lnTo>
                  <a:pt x="0" y="676943"/>
                </a:lnTo>
                <a:lnTo>
                  <a:pt x="843" y="702329"/>
                </a:lnTo>
                <a:lnTo>
                  <a:pt x="57848" y="700435"/>
                </a:lnTo>
                <a:lnTo>
                  <a:pt x="114797" y="694877"/>
                </a:lnTo>
                <a:lnTo>
                  <a:pt x="170827" y="685916"/>
                </a:lnTo>
                <a:lnTo>
                  <a:pt x="219536" y="675116"/>
                </a:lnTo>
                <a:lnTo>
                  <a:pt x="55787" y="675116"/>
                </a:lnTo>
                <a:lnTo>
                  <a:pt x="56197" y="675076"/>
                </a:lnTo>
                <a:close/>
              </a:path>
              <a:path w="1209675" h="702944">
                <a:moveTo>
                  <a:pt x="56598" y="675063"/>
                </a:moveTo>
                <a:lnTo>
                  <a:pt x="56197" y="675076"/>
                </a:lnTo>
                <a:lnTo>
                  <a:pt x="55787" y="675116"/>
                </a:lnTo>
                <a:lnTo>
                  <a:pt x="56598" y="675063"/>
                </a:lnTo>
                <a:close/>
              </a:path>
              <a:path w="1209675" h="702944">
                <a:moveTo>
                  <a:pt x="219777" y="675063"/>
                </a:moveTo>
                <a:lnTo>
                  <a:pt x="56598" y="675063"/>
                </a:lnTo>
                <a:lnTo>
                  <a:pt x="55787" y="675116"/>
                </a:lnTo>
                <a:lnTo>
                  <a:pt x="219536" y="675116"/>
                </a:lnTo>
                <a:lnTo>
                  <a:pt x="219777" y="675063"/>
                </a:lnTo>
                <a:close/>
              </a:path>
              <a:path w="1209675" h="702944">
                <a:moveTo>
                  <a:pt x="111550" y="669674"/>
                </a:moveTo>
                <a:lnTo>
                  <a:pt x="56197" y="675076"/>
                </a:lnTo>
                <a:lnTo>
                  <a:pt x="56598" y="675063"/>
                </a:lnTo>
                <a:lnTo>
                  <a:pt x="219777" y="675063"/>
                </a:lnTo>
                <a:lnTo>
                  <a:pt x="225505" y="673793"/>
                </a:lnTo>
                <a:lnTo>
                  <a:pt x="239770" y="669735"/>
                </a:lnTo>
                <a:lnTo>
                  <a:pt x="111170" y="669735"/>
                </a:lnTo>
                <a:lnTo>
                  <a:pt x="111550" y="669674"/>
                </a:lnTo>
                <a:close/>
              </a:path>
              <a:path w="1209675" h="702944">
                <a:moveTo>
                  <a:pt x="240118" y="669636"/>
                </a:moveTo>
                <a:lnTo>
                  <a:pt x="111942" y="669636"/>
                </a:lnTo>
                <a:lnTo>
                  <a:pt x="111170" y="669735"/>
                </a:lnTo>
                <a:lnTo>
                  <a:pt x="239770" y="669735"/>
                </a:lnTo>
                <a:lnTo>
                  <a:pt x="240118" y="669636"/>
                </a:lnTo>
                <a:close/>
              </a:path>
              <a:path w="1209675" h="702944">
                <a:moveTo>
                  <a:pt x="166073" y="660954"/>
                </a:moveTo>
                <a:lnTo>
                  <a:pt x="111550" y="669674"/>
                </a:lnTo>
                <a:lnTo>
                  <a:pt x="111942" y="669636"/>
                </a:lnTo>
                <a:lnTo>
                  <a:pt x="240118" y="669636"/>
                </a:lnTo>
                <a:lnTo>
                  <a:pt x="270350" y="661037"/>
                </a:lnTo>
                <a:lnTo>
                  <a:pt x="165698" y="661037"/>
                </a:lnTo>
                <a:lnTo>
                  <a:pt x="166073" y="660954"/>
                </a:lnTo>
                <a:close/>
              </a:path>
              <a:path w="1209675" h="702944">
                <a:moveTo>
                  <a:pt x="270850" y="660895"/>
                </a:moveTo>
                <a:lnTo>
                  <a:pt x="166442" y="660895"/>
                </a:lnTo>
                <a:lnTo>
                  <a:pt x="165698" y="661037"/>
                </a:lnTo>
                <a:lnTo>
                  <a:pt x="270350" y="661037"/>
                </a:lnTo>
                <a:lnTo>
                  <a:pt x="270850" y="660895"/>
                </a:lnTo>
                <a:close/>
              </a:path>
              <a:path w="1209675" h="702944">
                <a:moveTo>
                  <a:pt x="306040" y="649076"/>
                </a:moveTo>
                <a:lnTo>
                  <a:pt x="219641" y="649076"/>
                </a:lnTo>
                <a:lnTo>
                  <a:pt x="218916" y="649260"/>
                </a:lnTo>
                <a:lnTo>
                  <a:pt x="166073" y="660954"/>
                </a:lnTo>
                <a:lnTo>
                  <a:pt x="166442" y="660895"/>
                </a:lnTo>
                <a:lnTo>
                  <a:pt x="270850" y="660895"/>
                </a:lnTo>
                <a:lnTo>
                  <a:pt x="278400" y="658747"/>
                </a:lnTo>
                <a:lnTo>
                  <a:pt x="306040" y="649076"/>
                </a:lnTo>
                <a:close/>
              </a:path>
              <a:path w="1209675" h="702944">
                <a:moveTo>
                  <a:pt x="219288" y="649154"/>
                </a:moveTo>
                <a:lnTo>
                  <a:pt x="218810" y="649260"/>
                </a:lnTo>
                <a:lnTo>
                  <a:pt x="219288" y="649154"/>
                </a:lnTo>
                <a:close/>
              </a:path>
              <a:path w="1209675" h="702944">
                <a:moveTo>
                  <a:pt x="344770" y="634420"/>
                </a:moveTo>
                <a:lnTo>
                  <a:pt x="271087" y="634420"/>
                </a:lnTo>
                <a:lnTo>
                  <a:pt x="270367" y="634648"/>
                </a:lnTo>
                <a:lnTo>
                  <a:pt x="219288" y="649154"/>
                </a:lnTo>
                <a:lnTo>
                  <a:pt x="219641" y="649076"/>
                </a:lnTo>
                <a:lnTo>
                  <a:pt x="306040" y="649076"/>
                </a:lnTo>
                <a:lnTo>
                  <a:pt x="329082" y="641014"/>
                </a:lnTo>
                <a:lnTo>
                  <a:pt x="344770" y="634420"/>
                </a:lnTo>
                <a:close/>
              </a:path>
              <a:path w="1209675" h="702944">
                <a:moveTo>
                  <a:pt x="270711" y="634527"/>
                </a:moveTo>
                <a:lnTo>
                  <a:pt x="270288" y="634648"/>
                </a:lnTo>
                <a:lnTo>
                  <a:pt x="270711" y="634527"/>
                </a:lnTo>
                <a:close/>
              </a:path>
              <a:path w="1209675" h="702944">
                <a:moveTo>
                  <a:pt x="384453" y="617167"/>
                </a:moveTo>
                <a:lnTo>
                  <a:pt x="320325" y="617167"/>
                </a:lnTo>
                <a:lnTo>
                  <a:pt x="319599" y="617447"/>
                </a:lnTo>
                <a:lnTo>
                  <a:pt x="270711" y="634527"/>
                </a:lnTo>
                <a:lnTo>
                  <a:pt x="271087" y="634420"/>
                </a:lnTo>
                <a:lnTo>
                  <a:pt x="344770" y="634420"/>
                </a:lnTo>
                <a:lnTo>
                  <a:pt x="377120" y="620824"/>
                </a:lnTo>
                <a:lnTo>
                  <a:pt x="384453" y="617167"/>
                </a:lnTo>
                <a:close/>
              </a:path>
              <a:path w="1209675" h="702944">
                <a:moveTo>
                  <a:pt x="319957" y="617296"/>
                </a:moveTo>
                <a:lnTo>
                  <a:pt x="319527" y="617447"/>
                </a:lnTo>
                <a:lnTo>
                  <a:pt x="319957" y="617296"/>
                </a:lnTo>
                <a:close/>
              </a:path>
              <a:path w="1209675" h="702944">
                <a:moveTo>
                  <a:pt x="423506" y="597566"/>
                </a:moveTo>
                <a:lnTo>
                  <a:pt x="366900" y="597566"/>
                </a:lnTo>
                <a:lnTo>
                  <a:pt x="366153" y="597909"/>
                </a:lnTo>
                <a:lnTo>
                  <a:pt x="319957" y="617296"/>
                </a:lnTo>
                <a:lnTo>
                  <a:pt x="320325" y="617167"/>
                </a:lnTo>
                <a:lnTo>
                  <a:pt x="384453" y="617167"/>
                </a:lnTo>
                <a:lnTo>
                  <a:pt x="422088" y="598402"/>
                </a:lnTo>
                <a:lnTo>
                  <a:pt x="423506" y="597566"/>
                </a:lnTo>
                <a:close/>
              </a:path>
              <a:path w="1209675" h="702944">
                <a:moveTo>
                  <a:pt x="366524" y="597724"/>
                </a:moveTo>
                <a:lnTo>
                  <a:pt x="366084" y="597909"/>
                </a:lnTo>
                <a:lnTo>
                  <a:pt x="366524" y="597724"/>
                </a:lnTo>
                <a:close/>
              </a:path>
              <a:path w="1209675" h="702944">
                <a:moveTo>
                  <a:pt x="366900" y="597566"/>
                </a:moveTo>
                <a:lnTo>
                  <a:pt x="366524" y="597724"/>
                </a:lnTo>
                <a:lnTo>
                  <a:pt x="366153" y="597909"/>
                </a:lnTo>
                <a:lnTo>
                  <a:pt x="366900" y="597566"/>
                </a:lnTo>
                <a:close/>
              </a:path>
              <a:path w="1209675" h="702944">
                <a:moveTo>
                  <a:pt x="460325" y="575870"/>
                </a:moveTo>
                <a:lnTo>
                  <a:pt x="410356" y="575870"/>
                </a:lnTo>
                <a:lnTo>
                  <a:pt x="409575" y="576292"/>
                </a:lnTo>
                <a:lnTo>
                  <a:pt x="366524" y="597724"/>
                </a:lnTo>
                <a:lnTo>
                  <a:pt x="366900" y="597566"/>
                </a:lnTo>
                <a:lnTo>
                  <a:pt x="423506" y="597566"/>
                </a:lnTo>
                <a:lnTo>
                  <a:pt x="460325" y="575870"/>
                </a:lnTo>
                <a:close/>
              </a:path>
              <a:path w="1209675" h="702944">
                <a:moveTo>
                  <a:pt x="409944" y="576075"/>
                </a:moveTo>
                <a:lnTo>
                  <a:pt x="409507" y="576292"/>
                </a:lnTo>
                <a:lnTo>
                  <a:pt x="409944" y="576075"/>
                </a:lnTo>
                <a:close/>
              </a:path>
              <a:path w="1209675" h="702944">
                <a:moveTo>
                  <a:pt x="410356" y="575870"/>
                </a:moveTo>
                <a:lnTo>
                  <a:pt x="409944" y="576075"/>
                </a:lnTo>
                <a:lnTo>
                  <a:pt x="409575" y="576292"/>
                </a:lnTo>
                <a:lnTo>
                  <a:pt x="410356" y="575870"/>
                </a:lnTo>
                <a:close/>
              </a:path>
              <a:path w="1209675" h="702944">
                <a:moveTo>
                  <a:pt x="494499" y="552333"/>
                </a:moveTo>
                <a:lnTo>
                  <a:pt x="450235" y="552333"/>
                </a:lnTo>
                <a:lnTo>
                  <a:pt x="449406" y="552866"/>
                </a:lnTo>
                <a:lnTo>
                  <a:pt x="409944" y="576075"/>
                </a:lnTo>
                <a:lnTo>
                  <a:pt x="410356" y="575870"/>
                </a:lnTo>
                <a:lnTo>
                  <a:pt x="460325" y="575870"/>
                </a:lnTo>
                <a:lnTo>
                  <a:pt x="463556" y="573966"/>
                </a:lnTo>
                <a:lnTo>
                  <a:pt x="494499" y="552333"/>
                </a:lnTo>
                <a:close/>
              </a:path>
              <a:path w="1209675" h="702944">
                <a:moveTo>
                  <a:pt x="449813" y="552581"/>
                </a:moveTo>
                <a:lnTo>
                  <a:pt x="449330" y="552866"/>
                </a:lnTo>
                <a:lnTo>
                  <a:pt x="449813" y="552581"/>
                </a:lnTo>
                <a:close/>
              </a:path>
              <a:path w="1209675" h="702944">
                <a:moveTo>
                  <a:pt x="450235" y="552333"/>
                </a:moveTo>
                <a:lnTo>
                  <a:pt x="449813" y="552581"/>
                </a:lnTo>
                <a:lnTo>
                  <a:pt x="449406" y="552866"/>
                </a:lnTo>
                <a:lnTo>
                  <a:pt x="450235" y="552333"/>
                </a:lnTo>
                <a:close/>
              </a:path>
              <a:path w="1209675" h="702944">
                <a:moveTo>
                  <a:pt x="525900" y="527226"/>
                </a:moveTo>
                <a:lnTo>
                  <a:pt x="486081" y="527226"/>
                </a:lnTo>
                <a:lnTo>
                  <a:pt x="485420" y="527720"/>
                </a:lnTo>
                <a:lnTo>
                  <a:pt x="449813" y="552581"/>
                </a:lnTo>
                <a:lnTo>
                  <a:pt x="450235" y="552333"/>
                </a:lnTo>
                <a:lnTo>
                  <a:pt x="494499" y="552333"/>
                </a:lnTo>
                <a:lnTo>
                  <a:pt x="500973" y="547806"/>
                </a:lnTo>
                <a:lnTo>
                  <a:pt x="518236" y="533984"/>
                </a:lnTo>
                <a:lnTo>
                  <a:pt x="525900" y="527226"/>
                </a:lnTo>
                <a:close/>
              </a:path>
              <a:path w="1209675" h="702944">
                <a:moveTo>
                  <a:pt x="485738" y="527465"/>
                </a:moveTo>
                <a:lnTo>
                  <a:pt x="485374" y="527720"/>
                </a:lnTo>
                <a:lnTo>
                  <a:pt x="485738" y="527465"/>
                </a:lnTo>
                <a:close/>
              </a:path>
              <a:path w="1209675" h="702944">
                <a:moveTo>
                  <a:pt x="486081" y="527226"/>
                </a:moveTo>
                <a:lnTo>
                  <a:pt x="485738" y="527465"/>
                </a:lnTo>
                <a:lnTo>
                  <a:pt x="485420" y="527720"/>
                </a:lnTo>
                <a:lnTo>
                  <a:pt x="486081" y="527226"/>
                </a:lnTo>
                <a:close/>
              </a:path>
              <a:path w="1209675" h="702944">
                <a:moveTo>
                  <a:pt x="539895" y="514344"/>
                </a:moveTo>
                <a:lnTo>
                  <a:pt x="502124" y="514344"/>
                </a:lnTo>
                <a:lnTo>
                  <a:pt x="501663" y="514733"/>
                </a:lnTo>
                <a:lnTo>
                  <a:pt x="485738" y="527465"/>
                </a:lnTo>
                <a:lnTo>
                  <a:pt x="486081" y="527226"/>
                </a:lnTo>
                <a:lnTo>
                  <a:pt x="525900" y="527226"/>
                </a:lnTo>
                <a:lnTo>
                  <a:pt x="534250" y="519864"/>
                </a:lnTo>
                <a:lnTo>
                  <a:pt x="539895" y="514344"/>
                </a:lnTo>
                <a:close/>
              </a:path>
              <a:path w="1209675" h="702944">
                <a:moveTo>
                  <a:pt x="501904" y="514521"/>
                </a:moveTo>
                <a:lnTo>
                  <a:pt x="501639" y="514733"/>
                </a:lnTo>
                <a:lnTo>
                  <a:pt x="501904" y="514521"/>
                </a:lnTo>
                <a:close/>
              </a:path>
              <a:path w="1209675" h="702944">
                <a:moveTo>
                  <a:pt x="553042" y="501028"/>
                </a:moveTo>
                <a:lnTo>
                  <a:pt x="517206" y="501028"/>
                </a:lnTo>
                <a:lnTo>
                  <a:pt x="516727" y="501473"/>
                </a:lnTo>
                <a:lnTo>
                  <a:pt x="501904" y="514521"/>
                </a:lnTo>
                <a:lnTo>
                  <a:pt x="502124" y="514344"/>
                </a:lnTo>
                <a:lnTo>
                  <a:pt x="539895" y="514344"/>
                </a:lnTo>
                <a:lnTo>
                  <a:pt x="549062" y="505381"/>
                </a:lnTo>
                <a:lnTo>
                  <a:pt x="553042" y="501028"/>
                </a:lnTo>
                <a:close/>
              </a:path>
              <a:path w="1209675" h="702944">
                <a:moveTo>
                  <a:pt x="516960" y="501245"/>
                </a:moveTo>
                <a:lnTo>
                  <a:pt x="516702" y="501473"/>
                </a:lnTo>
                <a:lnTo>
                  <a:pt x="516960" y="501245"/>
                </a:lnTo>
                <a:close/>
              </a:path>
              <a:path w="1209675" h="702944">
                <a:moveTo>
                  <a:pt x="565113" y="487467"/>
                </a:moveTo>
                <a:lnTo>
                  <a:pt x="531053" y="487467"/>
                </a:lnTo>
                <a:lnTo>
                  <a:pt x="530557" y="487979"/>
                </a:lnTo>
                <a:lnTo>
                  <a:pt x="516960" y="501245"/>
                </a:lnTo>
                <a:lnTo>
                  <a:pt x="517206" y="501028"/>
                </a:lnTo>
                <a:lnTo>
                  <a:pt x="553042" y="501028"/>
                </a:lnTo>
                <a:lnTo>
                  <a:pt x="562618" y="490556"/>
                </a:lnTo>
                <a:lnTo>
                  <a:pt x="565113" y="487467"/>
                </a:lnTo>
                <a:close/>
              </a:path>
              <a:path w="1209675" h="702944">
                <a:moveTo>
                  <a:pt x="530795" y="487719"/>
                </a:moveTo>
                <a:lnTo>
                  <a:pt x="530529" y="487979"/>
                </a:lnTo>
                <a:lnTo>
                  <a:pt x="530795" y="487719"/>
                </a:lnTo>
                <a:close/>
              </a:path>
              <a:path w="1209675" h="702944">
                <a:moveTo>
                  <a:pt x="576051" y="473703"/>
                </a:moveTo>
                <a:lnTo>
                  <a:pt x="543610" y="473703"/>
                </a:lnTo>
                <a:lnTo>
                  <a:pt x="543102" y="474294"/>
                </a:lnTo>
                <a:lnTo>
                  <a:pt x="530795" y="487719"/>
                </a:lnTo>
                <a:lnTo>
                  <a:pt x="531053" y="487467"/>
                </a:lnTo>
                <a:lnTo>
                  <a:pt x="565113" y="487467"/>
                </a:lnTo>
                <a:lnTo>
                  <a:pt x="574855" y="475406"/>
                </a:lnTo>
                <a:lnTo>
                  <a:pt x="576051" y="473703"/>
                </a:lnTo>
                <a:close/>
              </a:path>
              <a:path w="1209675" h="702944">
                <a:moveTo>
                  <a:pt x="543345" y="473994"/>
                </a:moveTo>
                <a:lnTo>
                  <a:pt x="543070" y="474294"/>
                </a:lnTo>
                <a:lnTo>
                  <a:pt x="543345" y="473994"/>
                </a:lnTo>
                <a:close/>
              </a:path>
              <a:path w="1209675" h="702944">
                <a:moveTo>
                  <a:pt x="585810" y="459779"/>
                </a:moveTo>
                <a:lnTo>
                  <a:pt x="554827" y="459779"/>
                </a:lnTo>
                <a:lnTo>
                  <a:pt x="554313" y="460460"/>
                </a:lnTo>
                <a:lnTo>
                  <a:pt x="543345" y="473994"/>
                </a:lnTo>
                <a:lnTo>
                  <a:pt x="543610" y="473703"/>
                </a:lnTo>
                <a:lnTo>
                  <a:pt x="576051" y="473703"/>
                </a:lnTo>
                <a:lnTo>
                  <a:pt x="585710" y="459948"/>
                </a:lnTo>
                <a:lnTo>
                  <a:pt x="585810" y="459779"/>
                </a:lnTo>
                <a:close/>
              </a:path>
              <a:path w="1209675" h="702944">
                <a:moveTo>
                  <a:pt x="554549" y="460123"/>
                </a:moveTo>
                <a:lnTo>
                  <a:pt x="554277" y="460460"/>
                </a:lnTo>
                <a:lnTo>
                  <a:pt x="554549" y="460123"/>
                </a:lnTo>
                <a:close/>
              </a:path>
              <a:path w="1209675" h="702944">
                <a:moveTo>
                  <a:pt x="554827" y="459779"/>
                </a:moveTo>
                <a:lnTo>
                  <a:pt x="554549" y="460123"/>
                </a:lnTo>
                <a:lnTo>
                  <a:pt x="554313" y="460460"/>
                </a:lnTo>
                <a:lnTo>
                  <a:pt x="554827" y="459779"/>
                </a:lnTo>
                <a:close/>
              </a:path>
              <a:path w="1209675" h="702944">
                <a:moveTo>
                  <a:pt x="594197" y="445735"/>
                </a:moveTo>
                <a:lnTo>
                  <a:pt x="564653" y="445735"/>
                </a:lnTo>
                <a:lnTo>
                  <a:pt x="564142" y="446521"/>
                </a:lnTo>
                <a:lnTo>
                  <a:pt x="554549" y="460123"/>
                </a:lnTo>
                <a:lnTo>
                  <a:pt x="554827" y="459779"/>
                </a:lnTo>
                <a:lnTo>
                  <a:pt x="585810" y="459779"/>
                </a:lnTo>
                <a:lnTo>
                  <a:pt x="594197" y="445735"/>
                </a:lnTo>
                <a:close/>
              </a:path>
              <a:path w="1209675" h="702944">
                <a:moveTo>
                  <a:pt x="564379" y="446126"/>
                </a:moveTo>
                <a:lnTo>
                  <a:pt x="564101" y="446521"/>
                </a:lnTo>
                <a:lnTo>
                  <a:pt x="564379" y="446126"/>
                </a:lnTo>
                <a:close/>
              </a:path>
              <a:path w="1209675" h="702944">
                <a:moveTo>
                  <a:pt x="564653" y="445735"/>
                </a:moveTo>
                <a:lnTo>
                  <a:pt x="564379" y="446126"/>
                </a:lnTo>
                <a:lnTo>
                  <a:pt x="564142" y="446521"/>
                </a:lnTo>
                <a:lnTo>
                  <a:pt x="564653" y="445735"/>
                </a:lnTo>
                <a:close/>
              </a:path>
              <a:path w="1209675" h="702944">
                <a:moveTo>
                  <a:pt x="601305" y="431617"/>
                </a:moveTo>
                <a:lnTo>
                  <a:pt x="573044" y="431617"/>
                </a:lnTo>
                <a:lnTo>
                  <a:pt x="572552" y="432521"/>
                </a:lnTo>
                <a:lnTo>
                  <a:pt x="564379" y="446126"/>
                </a:lnTo>
                <a:lnTo>
                  <a:pt x="564653" y="445735"/>
                </a:lnTo>
                <a:lnTo>
                  <a:pt x="594197" y="445735"/>
                </a:lnTo>
                <a:lnTo>
                  <a:pt x="595115" y="444197"/>
                </a:lnTo>
                <a:lnTo>
                  <a:pt x="601305" y="431617"/>
                </a:lnTo>
                <a:close/>
              </a:path>
              <a:path w="1209675" h="702944">
                <a:moveTo>
                  <a:pt x="572779" y="432060"/>
                </a:moveTo>
                <a:lnTo>
                  <a:pt x="572504" y="432521"/>
                </a:lnTo>
                <a:lnTo>
                  <a:pt x="572779" y="432060"/>
                </a:lnTo>
                <a:close/>
              </a:path>
              <a:path w="1209675" h="702944">
                <a:moveTo>
                  <a:pt x="573044" y="431617"/>
                </a:moveTo>
                <a:lnTo>
                  <a:pt x="572779" y="432060"/>
                </a:lnTo>
                <a:lnTo>
                  <a:pt x="572552" y="432521"/>
                </a:lnTo>
                <a:lnTo>
                  <a:pt x="573044" y="431617"/>
                </a:lnTo>
                <a:close/>
              </a:path>
              <a:path w="1209675" h="702944">
                <a:moveTo>
                  <a:pt x="607132" y="417466"/>
                </a:moveTo>
                <a:lnTo>
                  <a:pt x="579959" y="417466"/>
                </a:lnTo>
                <a:lnTo>
                  <a:pt x="579507" y="418500"/>
                </a:lnTo>
                <a:lnTo>
                  <a:pt x="572779" y="432060"/>
                </a:lnTo>
                <a:lnTo>
                  <a:pt x="573044" y="431617"/>
                </a:lnTo>
                <a:lnTo>
                  <a:pt x="601305" y="431617"/>
                </a:lnTo>
                <a:lnTo>
                  <a:pt x="602999" y="428172"/>
                </a:lnTo>
                <a:lnTo>
                  <a:pt x="607132" y="417466"/>
                </a:lnTo>
                <a:close/>
              </a:path>
              <a:path w="1209675" h="702944">
                <a:moveTo>
                  <a:pt x="579713" y="417967"/>
                </a:moveTo>
                <a:lnTo>
                  <a:pt x="579450" y="418500"/>
                </a:lnTo>
                <a:lnTo>
                  <a:pt x="579713" y="417967"/>
                </a:lnTo>
                <a:close/>
              </a:path>
              <a:path w="1209675" h="702944">
                <a:moveTo>
                  <a:pt x="579959" y="417466"/>
                </a:moveTo>
                <a:lnTo>
                  <a:pt x="579713" y="417967"/>
                </a:lnTo>
                <a:lnTo>
                  <a:pt x="579507" y="418500"/>
                </a:lnTo>
                <a:lnTo>
                  <a:pt x="579959" y="417466"/>
                </a:lnTo>
                <a:close/>
              </a:path>
              <a:path w="1209675" h="702944">
                <a:moveTo>
                  <a:pt x="611670" y="403325"/>
                </a:moveTo>
                <a:lnTo>
                  <a:pt x="585364" y="403325"/>
                </a:lnTo>
                <a:lnTo>
                  <a:pt x="584978" y="404489"/>
                </a:lnTo>
                <a:lnTo>
                  <a:pt x="579713" y="417967"/>
                </a:lnTo>
                <a:lnTo>
                  <a:pt x="579959" y="417466"/>
                </a:lnTo>
                <a:lnTo>
                  <a:pt x="607132" y="417466"/>
                </a:lnTo>
                <a:lnTo>
                  <a:pt x="609282" y="411897"/>
                </a:lnTo>
                <a:lnTo>
                  <a:pt x="611670" y="403325"/>
                </a:lnTo>
                <a:close/>
              </a:path>
              <a:path w="1209675" h="702944">
                <a:moveTo>
                  <a:pt x="585142" y="403899"/>
                </a:moveTo>
                <a:lnTo>
                  <a:pt x="584915" y="404489"/>
                </a:lnTo>
                <a:lnTo>
                  <a:pt x="585142" y="403899"/>
                </a:lnTo>
                <a:close/>
              </a:path>
              <a:path w="1209675" h="702944">
                <a:moveTo>
                  <a:pt x="585364" y="403325"/>
                </a:moveTo>
                <a:lnTo>
                  <a:pt x="585142" y="403899"/>
                </a:lnTo>
                <a:lnTo>
                  <a:pt x="584978" y="404489"/>
                </a:lnTo>
                <a:lnTo>
                  <a:pt x="585364" y="403325"/>
                </a:lnTo>
                <a:close/>
              </a:path>
              <a:path w="1209675" h="702944">
                <a:moveTo>
                  <a:pt x="614922" y="389224"/>
                </a:moveTo>
                <a:lnTo>
                  <a:pt x="589230" y="389224"/>
                </a:lnTo>
                <a:lnTo>
                  <a:pt x="588942" y="390514"/>
                </a:lnTo>
                <a:lnTo>
                  <a:pt x="585142" y="403899"/>
                </a:lnTo>
                <a:lnTo>
                  <a:pt x="585364" y="403325"/>
                </a:lnTo>
                <a:lnTo>
                  <a:pt x="611670" y="403325"/>
                </a:lnTo>
                <a:lnTo>
                  <a:pt x="613877" y="395403"/>
                </a:lnTo>
                <a:lnTo>
                  <a:pt x="614922" y="389224"/>
                </a:lnTo>
                <a:close/>
              </a:path>
              <a:path w="1209675" h="702944">
                <a:moveTo>
                  <a:pt x="589052" y="389864"/>
                </a:moveTo>
                <a:lnTo>
                  <a:pt x="588871" y="390514"/>
                </a:lnTo>
                <a:lnTo>
                  <a:pt x="589052" y="389864"/>
                </a:lnTo>
                <a:close/>
              </a:path>
              <a:path w="1209675" h="702944">
                <a:moveTo>
                  <a:pt x="589230" y="389224"/>
                </a:moveTo>
                <a:lnTo>
                  <a:pt x="589052" y="389864"/>
                </a:lnTo>
                <a:lnTo>
                  <a:pt x="588942" y="390514"/>
                </a:lnTo>
                <a:lnTo>
                  <a:pt x="589230" y="389224"/>
                </a:lnTo>
                <a:close/>
              </a:path>
              <a:path w="1209675" h="702944">
                <a:moveTo>
                  <a:pt x="616898" y="375189"/>
                </a:moveTo>
                <a:lnTo>
                  <a:pt x="591534" y="375189"/>
                </a:lnTo>
                <a:lnTo>
                  <a:pt x="591378" y="376584"/>
                </a:lnTo>
                <a:lnTo>
                  <a:pt x="589052" y="389864"/>
                </a:lnTo>
                <a:lnTo>
                  <a:pt x="589230" y="389224"/>
                </a:lnTo>
                <a:lnTo>
                  <a:pt x="614922" y="389224"/>
                </a:lnTo>
                <a:lnTo>
                  <a:pt x="616696" y="378733"/>
                </a:lnTo>
                <a:lnTo>
                  <a:pt x="616898" y="375189"/>
                </a:lnTo>
                <a:close/>
              </a:path>
              <a:path w="1209675" h="702944">
                <a:moveTo>
                  <a:pt x="591418" y="375873"/>
                </a:moveTo>
                <a:lnTo>
                  <a:pt x="591298" y="376584"/>
                </a:lnTo>
                <a:lnTo>
                  <a:pt x="591418" y="375873"/>
                </a:lnTo>
                <a:close/>
              </a:path>
              <a:path w="1209675" h="702944">
                <a:moveTo>
                  <a:pt x="591534" y="375189"/>
                </a:moveTo>
                <a:lnTo>
                  <a:pt x="591418" y="375873"/>
                </a:lnTo>
                <a:lnTo>
                  <a:pt x="591378" y="376584"/>
                </a:lnTo>
                <a:lnTo>
                  <a:pt x="591534" y="375189"/>
                </a:lnTo>
                <a:close/>
              </a:path>
              <a:path w="1209675" h="702944">
                <a:moveTo>
                  <a:pt x="1132731" y="25810"/>
                </a:moveTo>
                <a:lnTo>
                  <a:pt x="1039039" y="37988"/>
                </a:lnTo>
                <a:lnTo>
                  <a:pt x="984361" y="50111"/>
                </a:lnTo>
                <a:lnTo>
                  <a:pt x="931466" y="65157"/>
                </a:lnTo>
                <a:lnTo>
                  <a:pt x="880784" y="82891"/>
                </a:lnTo>
                <a:lnTo>
                  <a:pt x="832745" y="103080"/>
                </a:lnTo>
                <a:lnTo>
                  <a:pt x="787778" y="125502"/>
                </a:lnTo>
                <a:lnTo>
                  <a:pt x="746310" y="149938"/>
                </a:lnTo>
                <a:lnTo>
                  <a:pt x="708892" y="176098"/>
                </a:lnTo>
                <a:lnTo>
                  <a:pt x="675615" y="204042"/>
                </a:lnTo>
                <a:lnTo>
                  <a:pt x="647247" y="233348"/>
                </a:lnTo>
                <a:lnTo>
                  <a:pt x="624156" y="263956"/>
                </a:lnTo>
                <a:lnTo>
                  <a:pt x="600584" y="312007"/>
                </a:lnTo>
                <a:lnTo>
                  <a:pt x="591418" y="375873"/>
                </a:lnTo>
                <a:lnTo>
                  <a:pt x="591534" y="375189"/>
                </a:lnTo>
                <a:lnTo>
                  <a:pt x="616898" y="375189"/>
                </a:lnTo>
                <a:lnTo>
                  <a:pt x="618409" y="348715"/>
                </a:lnTo>
                <a:lnTo>
                  <a:pt x="618488" y="347320"/>
                </a:lnTo>
                <a:lnTo>
                  <a:pt x="620705" y="334680"/>
                </a:lnTo>
                <a:lnTo>
                  <a:pt x="620923" y="333390"/>
                </a:lnTo>
                <a:lnTo>
                  <a:pt x="624563" y="320579"/>
                </a:lnTo>
                <a:lnTo>
                  <a:pt x="624888" y="319415"/>
                </a:lnTo>
                <a:lnTo>
                  <a:pt x="629960" y="306438"/>
                </a:lnTo>
                <a:lnTo>
                  <a:pt x="630359" y="305404"/>
                </a:lnTo>
                <a:lnTo>
                  <a:pt x="636868" y="292287"/>
                </a:lnTo>
                <a:lnTo>
                  <a:pt x="637313" y="291383"/>
                </a:lnTo>
                <a:lnTo>
                  <a:pt x="645252" y="278170"/>
                </a:lnTo>
                <a:lnTo>
                  <a:pt x="645722" y="277383"/>
                </a:lnTo>
                <a:lnTo>
                  <a:pt x="655073" y="264126"/>
                </a:lnTo>
                <a:lnTo>
                  <a:pt x="655552" y="263444"/>
                </a:lnTo>
                <a:lnTo>
                  <a:pt x="666285" y="250201"/>
                </a:lnTo>
                <a:lnTo>
                  <a:pt x="666762" y="249610"/>
                </a:lnTo>
                <a:lnTo>
                  <a:pt x="678841" y="236437"/>
                </a:lnTo>
                <a:lnTo>
                  <a:pt x="679309" y="235925"/>
                </a:lnTo>
                <a:lnTo>
                  <a:pt x="692684" y="222876"/>
                </a:lnTo>
                <a:lnTo>
                  <a:pt x="693139" y="222431"/>
                </a:lnTo>
                <a:lnTo>
                  <a:pt x="707762" y="209560"/>
                </a:lnTo>
                <a:lnTo>
                  <a:pt x="708202" y="209171"/>
                </a:lnTo>
                <a:lnTo>
                  <a:pt x="723827" y="196679"/>
                </a:lnTo>
                <a:lnTo>
                  <a:pt x="724446" y="196184"/>
                </a:lnTo>
                <a:lnTo>
                  <a:pt x="759696" y="171571"/>
                </a:lnTo>
                <a:lnTo>
                  <a:pt x="760459" y="171038"/>
                </a:lnTo>
                <a:lnTo>
                  <a:pt x="799570" y="148036"/>
                </a:lnTo>
                <a:lnTo>
                  <a:pt x="800290" y="147612"/>
                </a:lnTo>
                <a:lnTo>
                  <a:pt x="843024" y="126338"/>
                </a:lnTo>
                <a:lnTo>
                  <a:pt x="843711" y="125995"/>
                </a:lnTo>
                <a:lnTo>
                  <a:pt x="889602" y="106737"/>
                </a:lnTo>
                <a:lnTo>
                  <a:pt x="890267" y="106457"/>
                </a:lnTo>
                <a:lnTo>
                  <a:pt x="938845" y="89485"/>
                </a:lnTo>
                <a:lnTo>
                  <a:pt x="939499" y="89256"/>
                </a:lnTo>
                <a:lnTo>
                  <a:pt x="990307" y="74828"/>
                </a:lnTo>
                <a:lnTo>
                  <a:pt x="990950" y="74645"/>
                </a:lnTo>
                <a:lnTo>
                  <a:pt x="1043531" y="63009"/>
                </a:lnTo>
                <a:lnTo>
                  <a:pt x="1044167" y="62868"/>
                </a:lnTo>
                <a:lnTo>
                  <a:pt x="1044305" y="62868"/>
                </a:lnTo>
                <a:lnTo>
                  <a:pt x="1097988" y="54283"/>
                </a:lnTo>
                <a:lnTo>
                  <a:pt x="1097768" y="54283"/>
                </a:lnTo>
                <a:lnTo>
                  <a:pt x="1098694" y="54170"/>
                </a:lnTo>
                <a:lnTo>
                  <a:pt x="1099094" y="54170"/>
                </a:lnTo>
                <a:lnTo>
                  <a:pt x="1133993" y="51194"/>
                </a:lnTo>
                <a:lnTo>
                  <a:pt x="1132731" y="25810"/>
                </a:lnTo>
                <a:close/>
              </a:path>
              <a:path w="1209675" h="702944">
                <a:moveTo>
                  <a:pt x="618488" y="347320"/>
                </a:moveTo>
                <a:lnTo>
                  <a:pt x="618331" y="348715"/>
                </a:lnTo>
                <a:lnTo>
                  <a:pt x="618448" y="348020"/>
                </a:lnTo>
                <a:lnTo>
                  <a:pt x="618488" y="347320"/>
                </a:lnTo>
                <a:close/>
              </a:path>
              <a:path w="1209675" h="702944">
                <a:moveTo>
                  <a:pt x="618448" y="348020"/>
                </a:moveTo>
                <a:lnTo>
                  <a:pt x="618331" y="348715"/>
                </a:lnTo>
                <a:lnTo>
                  <a:pt x="618448" y="348020"/>
                </a:lnTo>
                <a:close/>
              </a:path>
              <a:path w="1209675" h="702944">
                <a:moveTo>
                  <a:pt x="618567" y="347320"/>
                </a:moveTo>
                <a:lnTo>
                  <a:pt x="618448" y="348020"/>
                </a:lnTo>
                <a:lnTo>
                  <a:pt x="618567" y="347320"/>
                </a:lnTo>
                <a:close/>
              </a:path>
              <a:path w="1209675" h="702944">
                <a:moveTo>
                  <a:pt x="620923" y="333390"/>
                </a:moveTo>
                <a:lnTo>
                  <a:pt x="620635" y="334680"/>
                </a:lnTo>
                <a:lnTo>
                  <a:pt x="620813" y="334040"/>
                </a:lnTo>
                <a:lnTo>
                  <a:pt x="620923" y="333390"/>
                </a:lnTo>
                <a:close/>
              </a:path>
              <a:path w="1209675" h="702944">
                <a:moveTo>
                  <a:pt x="620813" y="334040"/>
                </a:moveTo>
                <a:lnTo>
                  <a:pt x="620635" y="334680"/>
                </a:lnTo>
                <a:lnTo>
                  <a:pt x="620813" y="334040"/>
                </a:lnTo>
                <a:close/>
              </a:path>
              <a:path w="1209675" h="702944">
                <a:moveTo>
                  <a:pt x="620994" y="333390"/>
                </a:moveTo>
                <a:lnTo>
                  <a:pt x="620813" y="334040"/>
                </a:lnTo>
                <a:lnTo>
                  <a:pt x="620994" y="333390"/>
                </a:lnTo>
                <a:close/>
              </a:path>
              <a:path w="1209675" h="702944">
                <a:moveTo>
                  <a:pt x="624888" y="319415"/>
                </a:moveTo>
                <a:lnTo>
                  <a:pt x="624502" y="320579"/>
                </a:lnTo>
                <a:lnTo>
                  <a:pt x="624723" y="320005"/>
                </a:lnTo>
                <a:lnTo>
                  <a:pt x="624888" y="319415"/>
                </a:lnTo>
                <a:close/>
              </a:path>
              <a:path w="1209675" h="702944">
                <a:moveTo>
                  <a:pt x="624723" y="320005"/>
                </a:moveTo>
                <a:lnTo>
                  <a:pt x="624502" y="320579"/>
                </a:lnTo>
                <a:lnTo>
                  <a:pt x="624723" y="320005"/>
                </a:lnTo>
                <a:close/>
              </a:path>
              <a:path w="1209675" h="702944">
                <a:moveTo>
                  <a:pt x="624951" y="319415"/>
                </a:moveTo>
                <a:lnTo>
                  <a:pt x="624723" y="320005"/>
                </a:lnTo>
                <a:lnTo>
                  <a:pt x="624951" y="319415"/>
                </a:lnTo>
                <a:close/>
              </a:path>
              <a:path w="1209675" h="702944">
                <a:moveTo>
                  <a:pt x="630359" y="305404"/>
                </a:moveTo>
                <a:lnTo>
                  <a:pt x="629906" y="306438"/>
                </a:lnTo>
                <a:lnTo>
                  <a:pt x="630158" y="305925"/>
                </a:lnTo>
                <a:lnTo>
                  <a:pt x="630359" y="305404"/>
                </a:lnTo>
                <a:close/>
              </a:path>
              <a:path w="1209675" h="702944">
                <a:moveTo>
                  <a:pt x="630158" y="305925"/>
                </a:moveTo>
                <a:lnTo>
                  <a:pt x="629906" y="306438"/>
                </a:lnTo>
                <a:lnTo>
                  <a:pt x="630158" y="305925"/>
                </a:lnTo>
                <a:close/>
              </a:path>
              <a:path w="1209675" h="702944">
                <a:moveTo>
                  <a:pt x="630414" y="305404"/>
                </a:moveTo>
                <a:lnTo>
                  <a:pt x="630158" y="305925"/>
                </a:lnTo>
                <a:lnTo>
                  <a:pt x="630414" y="305404"/>
                </a:lnTo>
                <a:close/>
              </a:path>
              <a:path w="1209675" h="702944">
                <a:moveTo>
                  <a:pt x="637313" y="291383"/>
                </a:moveTo>
                <a:lnTo>
                  <a:pt x="636821" y="292287"/>
                </a:lnTo>
                <a:lnTo>
                  <a:pt x="637092" y="291833"/>
                </a:lnTo>
                <a:lnTo>
                  <a:pt x="637313" y="291383"/>
                </a:lnTo>
                <a:close/>
              </a:path>
              <a:path w="1209675" h="702944">
                <a:moveTo>
                  <a:pt x="637092" y="291833"/>
                </a:moveTo>
                <a:lnTo>
                  <a:pt x="636821" y="292287"/>
                </a:lnTo>
                <a:lnTo>
                  <a:pt x="637092" y="291833"/>
                </a:lnTo>
                <a:close/>
              </a:path>
              <a:path w="1209675" h="702944">
                <a:moveTo>
                  <a:pt x="637361" y="291383"/>
                </a:moveTo>
                <a:lnTo>
                  <a:pt x="637092" y="291833"/>
                </a:lnTo>
                <a:lnTo>
                  <a:pt x="637361" y="291383"/>
                </a:lnTo>
                <a:close/>
              </a:path>
              <a:path w="1209675" h="702944">
                <a:moveTo>
                  <a:pt x="645722" y="277383"/>
                </a:moveTo>
                <a:lnTo>
                  <a:pt x="645213" y="278170"/>
                </a:lnTo>
                <a:lnTo>
                  <a:pt x="645474" y="277798"/>
                </a:lnTo>
                <a:lnTo>
                  <a:pt x="645722" y="277383"/>
                </a:lnTo>
                <a:close/>
              </a:path>
              <a:path w="1209675" h="702944">
                <a:moveTo>
                  <a:pt x="645474" y="277798"/>
                </a:moveTo>
                <a:lnTo>
                  <a:pt x="645213" y="278170"/>
                </a:lnTo>
                <a:lnTo>
                  <a:pt x="645474" y="277798"/>
                </a:lnTo>
                <a:close/>
              </a:path>
              <a:path w="1209675" h="702944">
                <a:moveTo>
                  <a:pt x="645766" y="277383"/>
                </a:moveTo>
                <a:lnTo>
                  <a:pt x="645474" y="277798"/>
                </a:lnTo>
                <a:lnTo>
                  <a:pt x="645766" y="277383"/>
                </a:lnTo>
                <a:close/>
              </a:path>
              <a:path w="1209675" h="702944">
                <a:moveTo>
                  <a:pt x="655552" y="263444"/>
                </a:moveTo>
                <a:lnTo>
                  <a:pt x="655039" y="264126"/>
                </a:lnTo>
                <a:lnTo>
                  <a:pt x="655301" y="263802"/>
                </a:lnTo>
                <a:lnTo>
                  <a:pt x="655552" y="263444"/>
                </a:lnTo>
                <a:close/>
              </a:path>
              <a:path w="1209675" h="702944">
                <a:moveTo>
                  <a:pt x="655301" y="263802"/>
                </a:moveTo>
                <a:lnTo>
                  <a:pt x="655039" y="264126"/>
                </a:lnTo>
                <a:lnTo>
                  <a:pt x="655301" y="263802"/>
                </a:lnTo>
                <a:close/>
              </a:path>
              <a:path w="1209675" h="702944">
                <a:moveTo>
                  <a:pt x="655590" y="263444"/>
                </a:moveTo>
                <a:lnTo>
                  <a:pt x="655301" y="263802"/>
                </a:lnTo>
                <a:lnTo>
                  <a:pt x="655590" y="263444"/>
                </a:lnTo>
                <a:close/>
              </a:path>
              <a:path w="1209675" h="702944">
                <a:moveTo>
                  <a:pt x="666511" y="249922"/>
                </a:moveTo>
                <a:lnTo>
                  <a:pt x="666255" y="250201"/>
                </a:lnTo>
                <a:lnTo>
                  <a:pt x="666511" y="249922"/>
                </a:lnTo>
                <a:close/>
              </a:path>
              <a:path w="1209675" h="702944">
                <a:moveTo>
                  <a:pt x="666795" y="249610"/>
                </a:moveTo>
                <a:lnTo>
                  <a:pt x="666511" y="249922"/>
                </a:lnTo>
                <a:lnTo>
                  <a:pt x="666795" y="249610"/>
                </a:lnTo>
                <a:close/>
              </a:path>
              <a:path w="1209675" h="702944">
                <a:moveTo>
                  <a:pt x="679071" y="236185"/>
                </a:moveTo>
                <a:lnTo>
                  <a:pt x="678813" y="236437"/>
                </a:lnTo>
                <a:lnTo>
                  <a:pt x="679071" y="236185"/>
                </a:lnTo>
                <a:close/>
              </a:path>
              <a:path w="1209675" h="702944">
                <a:moveTo>
                  <a:pt x="679337" y="235925"/>
                </a:moveTo>
                <a:lnTo>
                  <a:pt x="679071" y="236185"/>
                </a:lnTo>
                <a:lnTo>
                  <a:pt x="679337" y="235925"/>
                </a:lnTo>
                <a:close/>
              </a:path>
              <a:path w="1209675" h="702944">
                <a:moveTo>
                  <a:pt x="692906" y="222659"/>
                </a:moveTo>
                <a:lnTo>
                  <a:pt x="692660" y="222876"/>
                </a:lnTo>
                <a:lnTo>
                  <a:pt x="692906" y="222659"/>
                </a:lnTo>
                <a:close/>
              </a:path>
              <a:path w="1209675" h="702944">
                <a:moveTo>
                  <a:pt x="693164" y="222431"/>
                </a:moveTo>
                <a:lnTo>
                  <a:pt x="692906" y="222659"/>
                </a:lnTo>
                <a:lnTo>
                  <a:pt x="693164" y="222431"/>
                </a:lnTo>
                <a:close/>
              </a:path>
              <a:path w="1209675" h="702944">
                <a:moveTo>
                  <a:pt x="707974" y="209372"/>
                </a:moveTo>
                <a:lnTo>
                  <a:pt x="707740" y="209560"/>
                </a:lnTo>
                <a:lnTo>
                  <a:pt x="707974" y="209372"/>
                </a:lnTo>
                <a:close/>
              </a:path>
              <a:path w="1209675" h="702944">
                <a:moveTo>
                  <a:pt x="708225" y="209171"/>
                </a:moveTo>
                <a:lnTo>
                  <a:pt x="707974" y="209372"/>
                </a:lnTo>
                <a:lnTo>
                  <a:pt x="708225" y="209171"/>
                </a:lnTo>
                <a:close/>
              </a:path>
              <a:path w="1209675" h="702944">
                <a:moveTo>
                  <a:pt x="724446" y="196184"/>
                </a:moveTo>
                <a:lnTo>
                  <a:pt x="723784" y="196679"/>
                </a:lnTo>
                <a:lnTo>
                  <a:pt x="724124" y="196442"/>
                </a:lnTo>
                <a:lnTo>
                  <a:pt x="724446" y="196184"/>
                </a:lnTo>
                <a:close/>
              </a:path>
              <a:path w="1209675" h="702944">
                <a:moveTo>
                  <a:pt x="724124" y="196442"/>
                </a:moveTo>
                <a:lnTo>
                  <a:pt x="723784" y="196679"/>
                </a:lnTo>
                <a:lnTo>
                  <a:pt x="724124" y="196442"/>
                </a:lnTo>
                <a:close/>
              </a:path>
              <a:path w="1209675" h="702944">
                <a:moveTo>
                  <a:pt x="724492" y="196184"/>
                </a:moveTo>
                <a:lnTo>
                  <a:pt x="724124" y="196442"/>
                </a:lnTo>
                <a:lnTo>
                  <a:pt x="724492" y="196184"/>
                </a:lnTo>
                <a:close/>
              </a:path>
              <a:path w="1209675" h="702944">
                <a:moveTo>
                  <a:pt x="760459" y="171038"/>
                </a:moveTo>
                <a:lnTo>
                  <a:pt x="759631" y="171571"/>
                </a:lnTo>
                <a:lnTo>
                  <a:pt x="760045" y="171327"/>
                </a:lnTo>
                <a:lnTo>
                  <a:pt x="760459" y="171038"/>
                </a:lnTo>
                <a:close/>
              </a:path>
              <a:path w="1209675" h="702944">
                <a:moveTo>
                  <a:pt x="760045" y="171327"/>
                </a:moveTo>
                <a:lnTo>
                  <a:pt x="759631" y="171571"/>
                </a:lnTo>
                <a:lnTo>
                  <a:pt x="760045" y="171327"/>
                </a:lnTo>
                <a:close/>
              </a:path>
              <a:path w="1209675" h="702944">
                <a:moveTo>
                  <a:pt x="760536" y="171038"/>
                </a:moveTo>
                <a:lnTo>
                  <a:pt x="760045" y="171327"/>
                </a:lnTo>
                <a:lnTo>
                  <a:pt x="760536" y="171038"/>
                </a:lnTo>
                <a:close/>
              </a:path>
              <a:path w="1209675" h="702944">
                <a:moveTo>
                  <a:pt x="800290" y="147612"/>
                </a:moveTo>
                <a:lnTo>
                  <a:pt x="799510" y="148036"/>
                </a:lnTo>
                <a:lnTo>
                  <a:pt x="799900" y="147841"/>
                </a:lnTo>
                <a:lnTo>
                  <a:pt x="800290" y="147612"/>
                </a:lnTo>
                <a:close/>
              </a:path>
              <a:path w="1209675" h="702944">
                <a:moveTo>
                  <a:pt x="799900" y="147841"/>
                </a:moveTo>
                <a:lnTo>
                  <a:pt x="799510" y="148036"/>
                </a:lnTo>
                <a:lnTo>
                  <a:pt x="799900" y="147841"/>
                </a:lnTo>
                <a:close/>
              </a:path>
              <a:path w="1209675" h="702944">
                <a:moveTo>
                  <a:pt x="800361" y="147612"/>
                </a:moveTo>
                <a:lnTo>
                  <a:pt x="799900" y="147841"/>
                </a:lnTo>
                <a:lnTo>
                  <a:pt x="800361" y="147612"/>
                </a:lnTo>
                <a:close/>
              </a:path>
              <a:path w="1209675" h="702944">
                <a:moveTo>
                  <a:pt x="843711" y="125995"/>
                </a:moveTo>
                <a:lnTo>
                  <a:pt x="842966" y="126338"/>
                </a:lnTo>
                <a:lnTo>
                  <a:pt x="843334" y="126183"/>
                </a:lnTo>
                <a:lnTo>
                  <a:pt x="843711" y="125995"/>
                </a:lnTo>
                <a:close/>
              </a:path>
              <a:path w="1209675" h="702944">
                <a:moveTo>
                  <a:pt x="843334" y="126183"/>
                </a:moveTo>
                <a:lnTo>
                  <a:pt x="842966" y="126338"/>
                </a:lnTo>
                <a:lnTo>
                  <a:pt x="843334" y="126183"/>
                </a:lnTo>
                <a:close/>
              </a:path>
              <a:path w="1209675" h="702944">
                <a:moveTo>
                  <a:pt x="843782" y="125995"/>
                </a:moveTo>
                <a:lnTo>
                  <a:pt x="843334" y="126183"/>
                </a:lnTo>
                <a:lnTo>
                  <a:pt x="843782" y="125995"/>
                </a:lnTo>
                <a:close/>
              </a:path>
              <a:path w="1209675" h="702944">
                <a:moveTo>
                  <a:pt x="889909" y="106608"/>
                </a:moveTo>
                <a:lnTo>
                  <a:pt x="889541" y="106737"/>
                </a:lnTo>
                <a:lnTo>
                  <a:pt x="889909" y="106608"/>
                </a:lnTo>
                <a:close/>
              </a:path>
              <a:path w="1209675" h="702944">
                <a:moveTo>
                  <a:pt x="890339" y="106457"/>
                </a:moveTo>
                <a:lnTo>
                  <a:pt x="889909" y="106608"/>
                </a:lnTo>
                <a:lnTo>
                  <a:pt x="890339" y="106457"/>
                </a:lnTo>
                <a:close/>
              </a:path>
              <a:path w="1209675" h="702944">
                <a:moveTo>
                  <a:pt x="939135" y="89383"/>
                </a:moveTo>
                <a:lnTo>
                  <a:pt x="938778" y="89485"/>
                </a:lnTo>
                <a:lnTo>
                  <a:pt x="939135" y="89383"/>
                </a:lnTo>
                <a:close/>
              </a:path>
              <a:path w="1209675" h="702944">
                <a:moveTo>
                  <a:pt x="939582" y="89256"/>
                </a:moveTo>
                <a:lnTo>
                  <a:pt x="939135" y="89383"/>
                </a:lnTo>
                <a:lnTo>
                  <a:pt x="939582" y="89256"/>
                </a:lnTo>
                <a:close/>
              </a:path>
              <a:path w="1209675" h="702944">
                <a:moveTo>
                  <a:pt x="1187821" y="24768"/>
                </a:moveTo>
                <a:lnTo>
                  <a:pt x="1144944" y="24768"/>
                </a:lnTo>
                <a:lnTo>
                  <a:pt x="1147102" y="50076"/>
                </a:lnTo>
                <a:lnTo>
                  <a:pt x="1133993" y="51194"/>
                </a:lnTo>
                <a:lnTo>
                  <a:pt x="1135231" y="76106"/>
                </a:lnTo>
                <a:lnTo>
                  <a:pt x="1209445" y="34269"/>
                </a:lnTo>
                <a:lnTo>
                  <a:pt x="1187821" y="24768"/>
                </a:lnTo>
                <a:close/>
              </a:path>
              <a:path w="1209675" h="702944">
                <a:moveTo>
                  <a:pt x="990598" y="74745"/>
                </a:moveTo>
                <a:lnTo>
                  <a:pt x="990225" y="74828"/>
                </a:lnTo>
                <a:lnTo>
                  <a:pt x="990598" y="74745"/>
                </a:lnTo>
                <a:close/>
              </a:path>
              <a:path w="1209675" h="702944">
                <a:moveTo>
                  <a:pt x="991050" y="74645"/>
                </a:moveTo>
                <a:lnTo>
                  <a:pt x="990598" y="74745"/>
                </a:lnTo>
                <a:lnTo>
                  <a:pt x="991050" y="74645"/>
                </a:lnTo>
                <a:close/>
              </a:path>
              <a:path w="1209675" h="702944">
                <a:moveTo>
                  <a:pt x="1043808" y="62948"/>
                </a:moveTo>
                <a:lnTo>
                  <a:pt x="1043424" y="63009"/>
                </a:lnTo>
                <a:lnTo>
                  <a:pt x="1043808" y="62948"/>
                </a:lnTo>
                <a:close/>
              </a:path>
              <a:path w="1209675" h="702944">
                <a:moveTo>
                  <a:pt x="1044305" y="62868"/>
                </a:moveTo>
                <a:lnTo>
                  <a:pt x="1044167" y="62868"/>
                </a:lnTo>
                <a:lnTo>
                  <a:pt x="1043808" y="62948"/>
                </a:lnTo>
                <a:lnTo>
                  <a:pt x="1044305" y="62868"/>
                </a:lnTo>
                <a:close/>
              </a:path>
              <a:path w="1209675" h="702944">
                <a:moveTo>
                  <a:pt x="1098694" y="54170"/>
                </a:moveTo>
                <a:lnTo>
                  <a:pt x="1097768" y="54283"/>
                </a:lnTo>
                <a:lnTo>
                  <a:pt x="1098238" y="54243"/>
                </a:lnTo>
                <a:lnTo>
                  <a:pt x="1098694" y="54170"/>
                </a:lnTo>
                <a:close/>
              </a:path>
              <a:path w="1209675" h="702944">
                <a:moveTo>
                  <a:pt x="1098238" y="54243"/>
                </a:moveTo>
                <a:lnTo>
                  <a:pt x="1097768" y="54283"/>
                </a:lnTo>
                <a:lnTo>
                  <a:pt x="1097988" y="54283"/>
                </a:lnTo>
                <a:lnTo>
                  <a:pt x="1098238" y="54243"/>
                </a:lnTo>
                <a:close/>
              </a:path>
              <a:path w="1209675" h="702944">
                <a:moveTo>
                  <a:pt x="1099094" y="54170"/>
                </a:moveTo>
                <a:lnTo>
                  <a:pt x="1098694" y="54170"/>
                </a:lnTo>
                <a:lnTo>
                  <a:pt x="1098238" y="54243"/>
                </a:lnTo>
                <a:lnTo>
                  <a:pt x="1099094" y="54170"/>
                </a:lnTo>
                <a:close/>
              </a:path>
              <a:path w="1209675" h="702944">
                <a:moveTo>
                  <a:pt x="1144944" y="24768"/>
                </a:moveTo>
                <a:lnTo>
                  <a:pt x="1132731" y="25810"/>
                </a:lnTo>
                <a:lnTo>
                  <a:pt x="1133993" y="51194"/>
                </a:lnTo>
                <a:lnTo>
                  <a:pt x="1147102" y="50076"/>
                </a:lnTo>
                <a:lnTo>
                  <a:pt x="1144944" y="24768"/>
                </a:lnTo>
                <a:close/>
              </a:path>
              <a:path w="1209675" h="702944">
                <a:moveTo>
                  <a:pt x="1131448" y="0"/>
                </a:moveTo>
                <a:lnTo>
                  <a:pt x="1132731" y="25810"/>
                </a:lnTo>
                <a:lnTo>
                  <a:pt x="1144944" y="24768"/>
                </a:lnTo>
                <a:lnTo>
                  <a:pt x="1187821" y="24768"/>
                </a:lnTo>
                <a:lnTo>
                  <a:pt x="1131448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56897" y="2834153"/>
            <a:ext cx="951230" cy="54864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15494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22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6897" y="3467599"/>
            <a:ext cx="951230" cy="54864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155575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22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Speech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56897" y="4101043"/>
            <a:ext cx="951230" cy="54864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155575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22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56899" y="1811388"/>
            <a:ext cx="2232025" cy="288290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38735" rIns="0" bIns="0" rtlCol="0">
            <a:spAutoFit/>
          </a:bodyPr>
          <a:lstStyle/>
          <a:p>
            <a:pPr marL="600075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56899" y="2144011"/>
            <a:ext cx="2232025" cy="288290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38100" rIns="0" bIns="0" rtlCol="0">
            <a:spAutoFit/>
          </a:bodyPr>
          <a:lstStyle/>
          <a:p>
            <a:pPr marL="67437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56899" y="2476636"/>
            <a:ext cx="2232025" cy="288290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56899" y="2809260"/>
            <a:ext cx="2232025" cy="288290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40640" rIns="0" bIns="0" rtlCol="0">
            <a:spAutoFit/>
          </a:bodyPr>
          <a:lstStyle/>
          <a:p>
            <a:pPr marL="600710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Recognizer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92722" y="1921235"/>
            <a:ext cx="6664325" cy="2486025"/>
            <a:chOff x="1492722" y="1921235"/>
            <a:chExt cx="6664325" cy="248602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7469" y="3070539"/>
              <a:ext cx="1209428" cy="13362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7489" y="1921235"/>
              <a:ext cx="1049411" cy="10664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722" y="1987773"/>
              <a:ext cx="1971471" cy="229100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156899" y="3263803"/>
            <a:ext cx="2232025" cy="288290"/>
          </a:xfrm>
          <a:prstGeom prst="rect">
            <a:avLst/>
          </a:prstGeom>
          <a:solidFill>
            <a:srgbClr val="548235"/>
          </a:solidFill>
        </p:spPr>
        <p:txBody>
          <a:bodyPr vert="horz" wrap="square" lIns="0" tIns="40005" rIns="0" bIns="0" rtlCol="0">
            <a:spAutoFit/>
          </a:bodyPr>
          <a:lstStyle/>
          <a:p>
            <a:pPr marL="693420">
              <a:lnSpc>
                <a:spcPct val="100000"/>
              </a:lnSpc>
              <a:spcBef>
                <a:spcPts val="315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56899" y="3596428"/>
            <a:ext cx="2232025" cy="288290"/>
          </a:xfrm>
          <a:prstGeom prst="rect">
            <a:avLst/>
          </a:prstGeom>
          <a:solidFill>
            <a:srgbClr val="548235"/>
          </a:solidFill>
        </p:spPr>
        <p:txBody>
          <a:bodyPr vert="horz" wrap="square" lIns="0" tIns="39370" rIns="0" bIns="0" rtlCol="0">
            <a:spAutoFit/>
          </a:bodyPr>
          <a:lstStyle/>
          <a:p>
            <a:pPr marL="351155">
              <a:lnSpc>
                <a:spcPct val="100000"/>
              </a:lnSpc>
              <a:spcBef>
                <a:spcPts val="31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56899" y="4261675"/>
            <a:ext cx="2232025" cy="288290"/>
          </a:xfrm>
          <a:prstGeom prst="rect">
            <a:avLst/>
          </a:prstGeom>
          <a:solidFill>
            <a:srgbClr val="548235"/>
          </a:solidFill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QnA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Maker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7388" y="3095776"/>
            <a:ext cx="1049511" cy="133890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8156899" y="4691836"/>
            <a:ext cx="2232025" cy="288290"/>
          </a:xfrm>
          <a:prstGeom prst="rect">
            <a:avLst/>
          </a:prstGeom>
          <a:solidFill>
            <a:srgbClr val="BF9000"/>
          </a:solidFill>
        </p:spPr>
        <p:txBody>
          <a:bodyPr vert="horz" wrap="square" lIns="0" tIns="38735" rIns="0" bIns="0" rtlCol="0">
            <a:spAutoFit/>
          </a:bodyPr>
          <a:lstStyle/>
          <a:p>
            <a:pPr marL="666115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Speech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Text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56899" y="5024459"/>
            <a:ext cx="2232025" cy="288290"/>
          </a:xfrm>
          <a:prstGeom prst="rect">
            <a:avLst/>
          </a:prstGeom>
          <a:solidFill>
            <a:srgbClr val="BF9000"/>
          </a:solidFill>
        </p:spPr>
        <p:txBody>
          <a:bodyPr vert="horz" wrap="square" lIns="0" tIns="41275" rIns="0" bIns="0" rtlCol="0">
            <a:spAutoFit/>
          </a:bodyPr>
          <a:lstStyle/>
          <a:p>
            <a:pPr marL="666115">
              <a:lnSpc>
                <a:spcPct val="100000"/>
              </a:lnSpc>
              <a:spcBef>
                <a:spcPts val="325"/>
              </a:spcBef>
            </a:pP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Speech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56899" y="5357083"/>
            <a:ext cx="2232025" cy="288290"/>
          </a:xfrm>
          <a:prstGeom prst="rect">
            <a:avLst/>
          </a:prstGeom>
          <a:solidFill>
            <a:srgbClr val="BF9000"/>
          </a:solidFill>
        </p:spPr>
        <p:txBody>
          <a:bodyPr vert="horz" wrap="square" lIns="0" tIns="40640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Speech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Translation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7215" y="3729225"/>
            <a:ext cx="1049684" cy="179765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156899" y="5836011"/>
            <a:ext cx="2232025" cy="28829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40640" rIns="0" bIns="0" rtlCol="0">
            <a:spAutoFit/>
          </a:bodyPr>
          <a:lstStyle/>
          <a:p>
            <a:pPr marL="553085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Anomaly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07274" y="4362677"/>
            <a:ext cx="1049655" cy="1644650"/>
          </a:xfrm>
          <a:custGeom>
            <a:avLst/>
            <a:gdLst/>
            <a:ahLst/>
            <a:cxnLst/>
            <a:rect l="l" t="t" r="r" b="b"/>
            <a:pathLst>
              <a:path w="1049654" h="1644650">
                <a:moveTo>
                  <a:pt x="972579" y="1617762"/>
                </a:moveTo>
                <a:lnTo>
                  <a:pt x="968777" y="1644197"/>
                </a:lnTo>
                <a:lnTo>
                  <a:pt x="1039814" y="1620594"/>
                </a:lnTo>
                <a:lnTo>
                  <a:pt x="983615" y="1620594"/>
                </a:lnTo>
                <a:lnTo>
                  <a:pt x="972579" y="1617762"/>
                </a:lnTo>
                <a:close/>
              </a:path>
              <a:path w="1049654" h="1644650">
                <a:moveTo>
                  <a:pt x="976217" y="1592472"/>
                </a:moveTo>
                <a:lnTo>
                  <a:pt x="972579" y="1617762"/>
                </a:lnTo>
                <a:lnTo>
                  <a:pt x="983615" y="1620594"/>
                </a:lnTo>
                <a:lnTo>
                  <a:pt x="989930" y="1595992"/>
                </a:lnTo>
                <a:lnTo>
                  <a:pt x="976217" y="1592472"/>
                </a:lnTo>
                <a:close/>
              </a:path>
              <a:path w="1049654" h="1644650">
                <a:moveTo>
                  <a:pt x="979625" y="1568773"/>
                </a:moveTo>
                <a:lnTo>
                  <a:pt x="976217" y="1592472"/>
                </a:lnTo>
                <a:lnTo>
                  <a:pt x="989930" y="1595992"/>
                </a:lnTo>
                <a:lnTo>
                  <a:pt x="983615" y="1620594"/>
                </a:lnTo>
                <a:lnTo>
                  <a:pt x="1039814" y="1620594"/>
                </a:lnTo>
                <a:lnTo>
                  <a:pt x="1049625" y="1617334"/>
                </a:lnTo>
                <a:lnTo>
                  <a:pt x="979625" y="1568773"/>
                </a:lnTo>
                <a:close/>
              </a:path>
              <a:path w="1049654" h="1644650">
                <a:moveTo>
                  <a:pt x="537061" y="777670"/>
                </a:moveTo>
                <a:lnTo>
                  <a:pt x="511656" y="777670"/>
                </a:lnTo>
                <a:lnTo>
                  <a:pt x="511676" y="778173"/>
                </a:lnTo>
                <a:lnTo>
                  <a:pt x="513181" y="853114"/>
                </a:lnTo>
                <a:lnTo>
                  <a:pt x="519197" y="928991"/>
                </a:lnTo>
                <a:lnTo>
                  <a:pt x="530849" y="1003931"/>
                </a:lnTo>
                <a:lnTo>
                  <a:pt x="547745" y="1077354"/>
                </a:lnTo>
                <a:lnTo>
                  <a:pt x="569499" y="1148688"/>
                </a:lnTo>
                <a:lnTo>
                  <a:pt x="610395" y="1250509"/>
                </a:lnTo>
                <a:lnTo>
                  <a:pt x="642571" y="1313988"/>
                </a:lnTo>
                <a:lnTo>
                  <a:pt x="678393" y="1373560"/>
                </a:lnTo>
                <a:lnTo>
                  <a:pt x="717329" y="1428346"/>
                </a:lnTo>
                <a:lnTo>
                  <a:pt x="759080" y="1477863"/>
                </a:lnTo>
                <a:lnTo>
                  <a:pt x="803301" y="1521523"/>
                </a:lnTo>
                <a:lnTo>
                  <a:pt x="849655" y="1558729"/>
                </a:lnTo>
                <a:lnTo>
                  <a:pt x="897815" y="1588860"/>
                </a:lnTo>
                <a:lnTo>
                  <a:pt x="947795" y="1611400"/>
                </a:lnTo>
                <a:lnTo>
                  <a:pt x="972579" y="1617762"/>
                </a:lnTo>
                <a:lnTo>
                  <a:pt x="976217" y="1592472"/>
                </a:lnTo>
                <a:lnTo>
                  <a:pt x="957062" y="1587554"/>
                </a:lnTo>
                <a:lnTo>
                  <a:pt x="956589" y="1587554"/>
                </a:lnTo>
                <a:lnTo>
                  <a:pt x="954949" y="1587012"/>
                </a:lnTo>
                <a:lnTo>
                  <a:pt x="955260" y="1587012"/>
                </a:lnTo>
                <a:lnTo>
                  <a:pt x="933418" y="1578102"/>
                </a:lnTo>
                <a:lnTo>
                  <a:pt x="932491" y="1577723"/>
                </a:lnTo>
                <a:lnTo>
                  <a:pt x="910291" y="1566693"/>
                </a:lnTo>
                <a:lnTo>
                  <a:pt x="909471" y="1566287"/>
                </a:lnTo>
                <a:lnTo>
                  <a:pt x="887381" y="1553392"/>
                </a:lnTo>
                <a:lnTo>
                  <a:pt x="886655" y="1552969"/>
                </a:lnTo>
                <a:lnTo>
                  <a:pt x="864742" y="1538264"/>
                </a:lnTo>
                <a:lnTo>
                  <a:pt x="864097" y="1537832"/>
                </a:lnTo>
                <a:lnTo>
                  <a:pt x="842426" y="1521376"/>
                </a:lnTo>
                <a:lnTo>
                  <a:pt x="841853" y="1520941"/>
                </a:lnTo>
                <a:lnTo>
                  <a:pt x="820490" y="1502797"/>
                </a:lnTo>
                <a:lnTo>
                  <a:pt x="819978" y="1502363"/>
                </a:lnTo>
                <a:lnTo>
                  <a:pt x="798982" y="1482598"/>
                </a:lnTo>
                <a:lnTo>
                  <a:pt x="798526" y="1482168"/>
                </a:lnTo>
                <a:lnTo>
                  <a:pt x="777964" y="1460853"/>
                </a:lnTo>
                <a:lnTo>
                  <a:pt x="777553" y="1460427"/>
                </a:lnTo>
                <a:lnTo>
                  <a:pt x="757113" y="1437212"/>
                </a:lnTo>
                <a:lnTo>
                  <a:pt x="737257" y="1412595"/>
                </a:lnTo>
                <a:lnTo>
                  <a:pt x="718042" y="1386652"/>
                </a:lnTo>
                <a:lnTo>
                  <a:pt x="699518" y="1359454"/>
                </a:lnTo>
                <a:lnTo>
                  <a:pt x="681860" y="1331286"/>
                </a:lnTo>
                <a:lnTo>
                  <a:pt x="665094" y="1302200"/>
                </a:lnTo>
                <a:lnTo>
                  <a:pt x="664747" y="1301598"/>
                </a:lnTo>
                <a:lnTo>
                  <a:pt x="633658" y="1240224"/>
                </a:lnTo>
                <a:lnTo>
                  <a:pt x="633251" y="1239420"/>
                </a:lnTo>
                <a:lnTo>
                  <a:pt x="605901" y="1174529"/>
                </a:lnTo>
                <a:lnTo>
                  <a:pt x="593461" y="1140237"/>
                </a:lnTo>
                <a:lnTo>
                  <a:pt x="572234" y="1070579"/>
                </a:lnTo>
                <a:lnTo>
                  <a:pt x="555753" y="998895"/>
                </a:lnTo>
                <a:lnTo>
                  <a:pt x="544404" y="925785"/>
                </a:lnTo>
                <a:lnTo>
                  <a:pt x="538571" y="852350"/>
                </a:lnTo>
                <a:lnTo>
                  <a:pt x="537061" y="777670"/>
                </a:lnTo>
                <a:close/>
              </a:path>
              <a:path w="1049654" h="1644650">
                <a:moveTo>
                  <a:pt x="954949" y="1587012"/>
                </a:moveTo>
                <a:lnTo>
                  <a:pt x="956589" y="1587554"/>
                </a:lnTo>
                <a:lnTo>
                  <a:pt x="955786" y="1587227"/>
                </a:lnTo>
                <a:lnTo>
                  <a:pt x="954949" y="1587012"/>
                </a:lnTo>
                <a:close/>
              </a:path>
              <a:path w="1049654" h="1644650">
                <a:moveTo>
                  <a:pt x="955786" y="1587227"/>
                </a:moveTo>
                <a:lnTo>
                  <a:pt x="956589" y="1587554"/>
                </a:lnTo>
                <a:lnTo>
                  <a:pt x="957062" y="1587554"/>
                </a:lnTo>
                <a:lnTo>
                  <a:pt x="955786" y="1587227"/>
                </a:lnTo>
                <a:close/>
              </a:path>
              <a:path w="1049654" h="1644650">
                <a:moveTo>
                  <a:pt x="955260" y="1587012"/>
                </a:moveTo>
                <a:lnTo>
                  <a:pt x="954949" y="1587012"/>
                </a:lnTo>
                <a:lnTo>
                  <a:pt x="955786" y="1587227"/>
                </a:lnTo>
                <a:lnTo>
                  <a:pt x="955260" y="1587012"/>
                </a:lnTo>
                <a:close/>
              </a:path>
              <a:path w="1049654" h="1644650">
                <a:moveTo>
                  <a:pt x="932491" y="1577723"/>
                </a:moveTo>
                <a:lnTo>
                  <a:pt x="933329" y="1578102"/>
                </a:lnTo>
                <a:lnTo>
                  <a:pt x="932910" y="1577894"/>
                </a:lnTo>
                <a:lnTo>
                  <a:pt x="932491" y="1577723"/>
                </a:lnTo>
                <a:close/>
              </a:path>
              <a:path w="1049654" h="1644650">
                <a:moveTo>
                  <a:pt x="932910" y="1577894"/>
                </a:moveTo>
                <a:lnTo>
                  <a:pt x="933329" y="1578102"/>
                </a:lnTo>
                <a:lnTo>
                  <a:pt x="932910" y="1577894"/>
                </a:lnTo>
                <a:close/>
              </a:path>
              <a:path w="1049654" h="1644650">
                <a:moveTo>
                  <a:pt x="932565" y="1577723"/>
                </a:moveTo>
                <a:lnTo>
                  <a:pt x="932910" y="1577894"/>
                </a:lnTo>
                <a:lnTo>
                  <a:pt x="932565" y="1577723"/>
                </a:lnTo>
                <a:close/>
              </a:path>
              <a:path w="1049654" h="1644650">
                <a:moveTo>
                  <a:pt x="909471" y="1566287"/>
                </a:moveTo>
                <a:lnTo>
                  <a:pt x="910225" y="1566693"/>
                </a:lnTo>
                <a:lnTo>
                  <a:pt x="909848" y="1566474"/>
                </a:lnTo>
                <a:lnTo>
                  <a:pt x="909471" y="1566287"/>
                </a:lnTo>
                <a:close/>
              </a:path>
              <a:path w="1049654" h="1644650">
                <a:moveTo>
                  <a:pt x="909848" y="1566474"/>
                </a:moveTo>
                <a:lnTo>
                  <a:pt x="910225" y="1566693"/>
                </a:lnTo>
                <a:lnTo>
                  <a:pt x="909848" y="1566474"/>
                </a:lnTo>
                <a:close/>
              </a:path>
              <a:path w="1049654" h="1644650">
                <a:moveTo>
                  <a:pt x="909527" y="1566287"/>
                </a:moveTo>
                <a:lnTo>
                  <a:pt x="909848" y="1566474"/>
                </a:lnTo>
                <a:lnTo>
                  <a:pt x="909527" y="1566287"/>
                </a:lnTo>
                <a:close/>
              </a:path>
              <a:path w="1049654" h="1644650">
                <a:moveTo>
                  <a:pt x="887003" y="1553172"/>
                </a:moveTo>
                <a:lnTo>
                  <a:pt x="887332" y="1553392"/>
                </a:lnTo>
                <a:lnTo>
                  <a:pt x="887003" y="1553172"/>
                </a:lnTo>
                <a:close/>
              </a:path>
              <a:path w="1049654" h="1644650">
                <a:moveTo>
                  <a:pt x="886700" y="1552969"/>
                </a:moveTo>
                <a:lnTo>
                  <a:pt x="887003" y="1553172"/>
                </a:lnTo>
                <a:lnTo>
                  <a:pt x="886700" y="1552969"/>
                </a:lnTo>
                <a:close/>
              </a:path>
              <a:path w="1049654" h="1644650">
                <a:moveTo>
                  <a:pt x="864408" y="1538040"/>
                </a:moveTo>
                <a:lnTo>
                  <a:pt x="864703" y="1538264"/>
                </a:lnTo>
                <a:lnTo>
                  <a:pt x="864408" y="1538040"/>
                </a:lnTo>
                <a:close/>
              </a:path>
              <a:path w="1049654" h="1644650">
                <a:moveTo>
                  <a:pt x="864134" y="1537832"/>
                </a:moveTo>
                <a:lnTo>
                  <a:pt x="864408" y="1538040"/>
                </a:lnTo>
                <a:lnTo>
                  <a:pt x="864134" y="1537832"/>
                </a:lnTo>
                <a:close/>
              </a:path>
              <a:path w="1049654" h="1644650">
                <a:moveTo>
                  <a:pt x="842138" y="1521157"/>
                </a:moveTo>
                <a:lnTo>
                  <a:pt x="842396" y="1521376"/>
                </a:lnTo>
                <a:lnTo>
                  <a:pt x="842138" y="1521157"/>
                </a:lnTo>
                <a:close/>
              </a:path>
              <a:path w="1049654" h="1644650">
                <a:moveTo>
                  <a:pt x="841883" y="1520941"/>
                </a:moveTo>
                <a:lnTo>
                  <a:pt x="842138" y="1521157"/>
                </a:lnTo>
                <a:lnTo>
                  <a:pt x="841883" y="1520941"/>
                </a:lnTo>
                <a:close/>
              </a:path>
              <a:path w="1049654" h="1644650">
                <a:moveTo>
                  <a:pt x="820227" y="1502574"/>
                </a:moveTo>
                <a:lnTo>
                  <a:pt x="820464" y="1502797"/>
                </a:lnTo>
                <a:lnTo>
                  <a:pt x="820227" y="1502574"/>
                </a:lnTo>
                <a:close/>
              </a:path>
              <a:path w="1049654" h="1644650">
                <a:moveTo>
                  <a:pt x="820002" y="1502363"/>
                </a:moveTo>
                <a:lnTo>
                  <a:pt x="820227" y="1502574"/>
                </a:lnTo>
                <a:lnTo>
                  <a:pt x="820002" y="1502363"/>
                </a:lnTo>
                <a:close/>
              </a:path>
              <a:path w="1049654" h="1644650">
                <a:moveTo>
                  <a:pt x="798755" y="1482384"/>
                </a:moveTo>
                <a:lnTo>
                  <a:pt x="798962" y="1482598"/>
                </a:lnTo>
                <a:lnTo>
                  <a:pt x="798755" y="1482384"/>
                </a:lnTo>
                <a:close/>
              </a:path>
              <a:path w="1049654" h="1644650">
                <a:moveTo>
                  <a:pt x="798547" y="1482168"/>
                </a:moveTo>
                <a:lnTo>
                  <a:pt x="798755" y="1482384"/>
                </a:lnTo>
                <a:lnTo>
                  <a:pt x="798547" y="1482168"/>
                </a:lnTo>
                <a:close/>
              </a:path>
              <a:path w="1049654" h="1644650">
                <a:moveTo>
                  <a:pt x="777754" y="1460635"/>
                </a:moveTo>
                <a:lnTo>
                  <a:pt x="777946" y="1460853"/>
                </a:lnTo>
                <a:lnTo>
                  <a:pt x="777754" y="1460635"/>
                </a:lnTo>
                <a:close/>
              </a:path>
              <a:path w="1049654" h="1644650">
                <a:moveTo>
                  <a:pt x="777571" y="1460427"/>
                </a:moveTo>
                <a:lnTo>
                  <a:pt x="777754" y="1460635"/>
                </a:lnTo>
                <a:lnTo>
                  <a:pt x="777571" y="1460427"/>
                </a:lnTo>
                <a:close/>
              </a:path>
              <a:path w="1049654" h="1644650">
                <a:moveTo>
                  <a:pt x="757291" y="1437414"/>
                </a:moveTo>
                <a:lnTo>
                  <a:pt x="757467" y="1437632"/>
                </a:lnTo>
                <a:lnTo>
                  <a:pt x="757291" y="1437414"/>
                </a:lnTo>
                <a:close/>
              </a:path>
              <a:path w="1049654" h="1644650">
                <a:moveTo>
                  <a:pt x="757128" y="1437212"/>
                </a:moveTo>
                <a:lnTo>
                  <a:pt x="757291" y="1437414"/>
                </a:lnTo>
                <a:lnTo>
                  <a:pt x="757128" y="1437212"/>
                </a:lnTo>
                <a:close/>
              </a:path>
              <a:path w="1049654" h="1644650">
                <a:moveTo>
                  <a:pt x="737423" y="1412800"/>
                </a:moveTo>
                <a:lnTo>
                  <a:pt x="737579" y="1413010"/>
                </a:lnTo>
                <a:lnTo>
                  <a:pt x="737423" y="1412800"/>
                </a:lnTo>
                <a:close/>
              </a:path>
              <a:path w="1049654" h="1644650">
                <a:moveTo>
                  <a:pt x="737271" y="1412595"/>
                </a:moveTo>
                <a:lnTo>
                  <a:pt x="737423" y="1412800"/>
                </a:lnTo>
                <a:lnTo>
                  <a:pt x="737271" y="1412595"/>
                </a:lnTo>
                <a:close/>
              </a:path>
              <a:path w="1049654" h="1644650">
                <a:moveTo>
                  <a:pt x="718182" y="1386840"/>
                </a:moveTo>
                <a:lnTo>
                  <a:pt x="718333" y="1387062"/>
                </a:lnTo>
                <a:lnTo>
                  <a:pt x="718182" y="1386840"/>
                </a:lnTo>
                <a:close/>
              </a:path>
              <a:path w="1049654" h="1644650">
                <a:moveTo>
                  <a:pt x="718054" y="1386652"/>
                </a:moveTo>
                <a:lnTo>
                  <a:pt x="718182" y="1386840"/>
                </a:lnTo>
                <a:lnTo>
                  <a:pt x="718054" y="1386652"/>
                </a:lnTo>
                <a:close/>
              </a:path>
              <a:path w="1049654" h="1644650">
                <a:moveTo>
                  <a:pt x="699651" y="1359649"/>
                </a:moveTo>
                <a:lnTo>
                  <a:pt x="699783" y="1359861"/>
                </a:lnTo>
                <a:lnTo>
                  <a:pt x="699651" y="1359649"/>
                </a:lnTo>
                <a:close/>
              </a:path>
              <a:path w="1049654" h="1644650">
                <a:moveTo>
                  <a:pt x="699529" y="1359454"/>
                </a:moveTo>
                <a:lnTo>
                  <a:pt x="699651" y="1359649"/>
                </a:lnTo>
                <a:lnTo>
                  <a:pt x="699529" y="1359454"/>
                </a:lnTo>
                <a:close/>
              </a:path>
              <a:path w="1049654" h="1644650">
                <a:moveTo>
                  <a:pt x="681865" y="1331286"/>
                </a:moveTo>
                <a:lnTo>
                  <a:pt x="681978" y="1331481"/>
                </a:lnTo>
                <a:lnTo>
                  <a:pt x="681865" y="1331286"/>
                </a:lnTo>
                <a:close/>
              </a:path>
              <a:path w="1049654" h="1644650">
                <a:moveTo>
                  <a:pt x="681746" y="1331079"/>
                </a:moveTo>
                <a:lnTo>
                  <a:pt x="681865" y="1331286"/>
                </a:lnTo>
                <a:lnTo>
                  <a:pt x="681746" y="1331079"/>
                </a:lnTo>
                <a:close/>
              </a:path>
              <a:path w="1049654" h="1644650">
                <a:moveTo>
                  <a:pt x="664912" y="1301885"/>
                </a:moveTo>
                <a:lnTo>
                  <a:pt x="665072" y="1302200"/>
                </a:lnTo>
                <a:lnTo>
                  <a:pt x="664912" y="1301885"/>
                </a:lnTo>
                <a:close/>
              </a:path>
              <a:path w="1049654" h="1644650">
                <a:moveTo>
                  <a:pt x="664767" y="1301598"/>
                </a:moveTo>
                <a:lnTo>
                  <a:pt x="664912" y="1301885"/>
                </a:lnTo>
                <a:lnTo>
                  <a:pt x="664767" y="1301598"/>
                </a:lnTo>
                <a:close/>
              </a:path>
              <a:path w="1049654" h="1644650">
                <a:moveTo>
                  <a:pt x="633251" y="1239420"/>
                </a:moveTo>
                <a:lnTo>
                  <a:pt x="633623" y="1240224"/>
                </a:lnTo>
                <a:lnTo>
                  <a:pt x="633447" y="1239808"/>
                </a:lnTo>
                <a:lnTo>
                  <a:pt x="633251" y="1239420"/>
                </a:lnTo>
                <a:close/>
              </a:path>
              <a:path w="1049654" h="1644650">
                <a:moveTo>
                  <a:pt x="633447" y="1239808"/>
                </a:moveTo>
                <a:lnTo>
                  <a:pt x="633623" y="1240224"/>
                </a:lnTo>
                <a:lnTo>
                  <a:pt x="633447" y="1239808"/>
                </a:lnTo>
                <a:close/>
              </a:path>
              <a:path w="1049654" h="1644650">
                <a:moveTo>
                  <a:pt x="633284" y="1239420"/>
                </a:moveTo>
                <a:lnTo>
                  <a:pt x="633447" y="1239808"/>
                </a:lnTo>
                <a:lnTo>
                  <a:pt x="633284" y="1239420"/>
                </a:lnTo>
                <a:close/>
              </a:path>
              <a:path w="1049654" h="1644650">
                <a:moveTo>
                  <a:pt x="605770" y="1174218"/>
                </a:moveTo>
                <a:lnTo>
                  <a:pt x="605882" y="1174529"/>
                </a:lnTo>
                <a:lnTo>
                  <a:pt x="605770" y="1174218"/>
                </a:lnTo>
                <a:close/>
              </a:path>
              <a:path w="1049654" h="1644650">
                <a:moveTo>
                  <a:pt x="605661" y="1173919"/>
                </a:moveTo>
                <a:lnTo>
                  <a:pt x="605770" y="1174218"/>
                </a:lnTo>
                <a:lnTo>
                  <a:pt x="605661" y="1173919"/>
                </a:lnTo>
                <a:close/>
              </a:path>
              <a:path w="1049654" h="1644650">
                <a:moveTo>
                  <a:pt x="593529" y="1140448"/>
                </a:moveTo>
                <a:lnTo>
                  <a:pt x="593595" y="1140651"/>
                </a:lnTo>
                <a:lnTo>
                  <a:pt x="593529" y="1140448"/>
                </a:lnTo>
                <a:close/>
              </a:path>
              <a:path w="1049654" h="1644650">
                <a:moveTo>
                  <a:pt x="593461" y="1140237"/>
                </a:moveTo>
                <a:lnTo>
                  <a:pt x="593529" y="1140448"/>
                </a:lnTo>
                <a:lnTo>
                  <a:pt x="593461" y="1140237"/>
                </a:lnTo>
                <a:close/>
              </a:path>
              <a:path w="1049654" h="1644650">
                <a:moveTo>
                  <a:pt x="582339" y="1105909"/>
                </a:moveTo>
                <a:lnTo>
                  <a:pt x="582399" y="1106119"/>
                </a:lnTo>
                <a:lnTo>
                  <a:pt x="582339" y="1105909"/>
                </a:lnTo>
                <a:close/>
              </a:path>
              <a:path w="1049654" h="1644650">
                <a:moveTo>
                  <a:pt x="582278" y="1105698"/>
                </a:moveTo>
                <a:lnTo>
                  <a:pt x="582339" y="1105909"/>
                </a:lnTo>
                <a:lnTo>
                  <a:pt x="582278" y="1105698"/>
                </a:lnTo>
                <a:close/>
              </a:path>
              <a:path w="1049654" h="1644650">
                <a:moveTo>
                  <a:pt x="572288" y="1070796"/>
                </a:moveTo>
                <a:lnTo>
                  <a:pt x="572340" y="1071006"/>
                </a:lnTo>
                <a:lnTo>
                  <a:pt x="572288" y="1070796"/>
                </a:lnTo>
                <a:close/>
              </a:path>
              <a:path w="1049654" h="1644650">
                <a:moveTo>
                  <a:pt x="572234" y="1070579"/>
                </a:moveTo>
                <a:lnTo>
                  <a:pt x="572288" y="1070796"/>
                </a:lnTo>
                <a:lnTo>
                  <a:pt x="572234" y="1070579"/>
                </a:lnTo>
                <a:close/>
              </a:path>
              <a:path w="1049654" h="1644650">
                <a:moveTo>
                  <a:pt x="563427" y="1035190"/>
                </a:moveTo>
                <a:lnTo>
                  <a:pt x="563469" y="1035390"/>
                </a:lnTo>
                <a:lnTo>
                  <a:pt x="563427" y="1035190"/>
                </a:lnTo>
                <a:close/>
              </a:path>
              <a:path w="1049654" h="1644650">
                <a:moveTo>
                  <a:pt x="563377" y="1034952"/>
                </a:moveTo>
                <a:lnTo>
                  <a:pt x="563427" y="1035190"/>
                </a:lnTo>
                <a:lnTo>
                  <a:pt x="563377" y="1034952"/>
                </a:lnTo>
                <a:close/>
              </a:path>
              <a:path w="1049654" h="1644650">
                <a:moveTo>
                  <a:pt x="555792" y="999115"/>
                </a:moveTo>
                <a:lnTo>
                  <a:pt x="555832" y="999343"/>
                </a:lnTo>
                <a:lnTo>
                  <a:pt x="555792" y="999115"/>
                </a:lnTo>
                <a:close/>
              </a:path>
              <a:path w="1049654" h="1644650">
                <a:moveTo>
                  <a:pt x="555753" y="998895"/>
                </a:moveTo>
                <a:lnTo>
                  <a:pt x="555792" y="999115"/>
                </a:lnTo>
                <a:lnTo>
                  <a:pt x="555753" y="998895"/>
                </a:lnTo>
                <a:close/>
              </a:path>
              <a:path w="1049654" h="1644650">
                <a:moveTo>
                  <a:pt x="549443" y="962695"/>
                </a:moveTo>
                <a:lnTo>
                  <a:pt x="549476" y="962941"/>
                </a:lnTo>
                <a:lnTo>
                  <a:pt x="549443" y="962695"/>
                </a:lnTo>
                <a:close/>
              </a:path>
              <a:path w="1049654" h="1644650">
                <a:moveTo>
                  <a:pt x="549413" y="962480"/>
                </a:moveTo>
                <a:lnTo>
                  <a:pt x="549443" y="962695"/>
                </a:lnTo>
                <a:lnTo>
                  <a:pt x="549413" y="962480"/>
                </a:lnTo>
                <a:close/>
              </a:path>
              <a:path w="1049654" h="1644650">
                <a:moveTo>
                  <a:pt x="544428" y="926025"/>
                </a:moveTo>
                <a:lnTo>
                  <a:pt x="544451" y="926259"/>
                </a:lnTo>
                <a:lnTo>
                  <a:pt x="544428" y="926025"/>
                </a:lnTo>
                <a:close/>
              </a:path>
              <a:path w="1049654" h="1644650">
                <a:moveTo>
                  <a:pt x="544404" y="925785"/>
                </a:moveTo>
                <a:lnTo>
                  <a:pt x="544428" y="926025"/>
                </a:lnTo>
                <a:lnTo>
                  <a:pt x="544404" y="925785"/>
                </a:lnTo>
                <a:close/>
              </a:path>
              <a:path w="1049654" h="1644650">
                <a:moveTo>
                  <a:pt x="540786" y="889141"/>
                </a:moveTo>
                <a:lnTo>
                  <a:pt x="540800" y="889370"/>
                </a:lnTo>
                <a:lnTo>
                  <a:pt x="540786" y="889141"/>
                </a:lnTo>
                <a:close/>
              </a:path>
              <a:path w="1049654" h="1644650">
                <a:moveTo>
                  <a:pt x="540770" y="888881"/>
                </a:moveTo>
                <a:lnTo>
                  <a:pt x="540786" y="889141"/>
                </a:lnTo>
                <a:lnTo>
                  <a:pt x="540770" y="888881"/>
                </a:lnTo>
                <a:close/>
              </a:path>
              <a:path w="1049654" h="1644650">
                <a:moveTo>
                  <a:pt x="538566" y="852102"/>
                </a:moveTo>
                <a:lnTo>
                  <a:pt x="538571" y="852350"/>
                </a:lnTo>
                <a:lnTo>
                  <a:pt x="538566" y="852102"/>
                </a:lnTo>
                <a:close/>
              </a:path>
              <a:path w="1049654" h="1644650">
                <a:moveTo>
                  <a:pt x="538561" y="851847"/>
                </a:moveTo>
                <a:lnTo>
                  <a:pt x="538566" y="852102"/>
                </a:lnTo>
                <a:lnTo>
                  <a:pt x="538561" y="851847"/>
                </a:lnTo>
                <a:close/>
              </a:path>
              <a:path w="1049654" h="1644650">
                <a:moveTo>
                  <a:pt x="511661" y="777917"/>
                </a:moveTo>
                <a:lnTo>
                  <a:pt x="511666" y="778173"/>
                </a:lnTo>
                <a:lnTo>
                  <a:pt x="511661" y="777917"/>
                </a:lnTo>
                <a:close/>
              </a:path>
              <a:path w="1049654" h="1644650">
                <a:moveTo>
                  <a:pt x="534872" y="740650"/>
                </a:moveTo>
                <a:lnTo>
                  <a:pt x="509427" y="740650"/>
                </a:lnTo>
                <a:lnTo>
                  <a:pt x="509465" y="741137"/>
                </a:lnTo>
                <a:lnTo>
                  <a:pt x="511661" y="777917"/>
                </a:lnTo>
                <a:lnTo>
                  <a:pt x="511656" y="777670"/>
                </a:lnTo>
                <a:lnTo>
                  <a:pt x="537061" y="777670"/>
                </a:lnTo>
                <a:lnTo>
                  <a:pt x="537046" y="776904"/>
                </a:lnTo>
                <a:lnTo>
                  <a:pt x="534872" y="740650"/>
                </a:lnTo>
                <a:close/>
              </a:path>
              <a:path w="1049654" h="1644650">
                <a:moveTo>
                  <a:pt x="509443" y="740908"/>
                </a:moveTo>
                <a:lnTo>
                  <a:pt x="509456" y="741137"/>
                </a:lnTo>
                <a:lnTo>
                  <a:pt x="509443" y="740908"/>
                </a:lnTo>
                <a:close/>
              </a:path>
              <a:path w="1049654" h="1644650">
                <a:moveTo>
                  <a:pt x="531299" y="703761"/>
                </a:moveTo>
                <a:lnTo>
                  <a:pt x="505776" y="703761"/>
                </a:lnTo>
                <a:lnTo>
                  <a:pt x="505832" y="704235"/>
                </a:lnTo>
                <a:lnTo>
                  <a:pt x="509443" y="740908"/>
                </a:lnTo>
                <a:lnTo>
                  <a:pt x="509427" y="740650"/>
                </a:lnTo>
                <a:lnTo>
                  <a:pt x="534872" y="740650"/>
                </a:lnTo>
                <a:lnTo>
                  <a:pt x="534766" y="738886"/>
                </a:lnTo>
                <a:lnTo>
                  <a:pt x="531299" y="703761"/>
                </a:lnTo>
                <a:close/>
              </a:path>
              <a:path w="1049654" h="1644650">
                <a:moveTo>
                  <a:pt x="505799" y="703995"/>
                </a:moveTo>
                <a:lnTo>
                  <a:pt x="505822" y="704235"/>
                </a:lnTo>
                <a:lnTo>
                  <a:pt x="505799" y="703995"/>
                </a:lnTo>
                <a:close/>
              </a:path>
              <a:path w="1049654" h="1644650">
                <a:moveTo>
                  <a:pt x="526386" y="667078"/>
                </a:moveTo>
                <a:lnTo>
                  <a:pt x="500749" y="667078"/>
                </a:lnTo>
                <a:lnTo>
                  <a:pt x="500820" y="667538"/>
                </a:lnTo>
                <a:lnTo>
                  <a:pt x="505799" y="703995"/>
                </a:lnTo>
                <a:lnTo>
                  <a:pt x="505776" y="703761"/>
                </a:lnTo>
                <a:lnTo>
                  <a:pt x="531299" y="703761"/>
                </a:lnTo>
                <a:lnTo>
                  <a:pt x="531030" y="701028"/>
                </a:lnTo>
                <a:lnTo>
                  <a:pt x="526386" y="667078"/>
                </a:lnTo>
                <a:close/>
              </a:path>
              <a:path w="1049654" h="1644650">
                <a:moveTo>
                  <a:pt x="500782" y="667319"/>
                </a:moveTo>
                <a:lnTo>
                  <a:pt x="500812" y="667538"/>
                </a:lnTo>
                <a:lnTo>
                  <a:pt x="500782" y="667319"/>
                </a:lnTo>
                <a:close/>
              </a:path>
              <a:path w="1049654" h="1644650">
                <a:moveTo>
                  <a:pt x="520177" y="630676"/>
                </a:moveTo>
                <a:lnTo>
                  <a:pt x="494394" y="630676"/>
                </a:lnTo>
                <a:lnTo>
                  <a:pt x="494480" y="631125"/>
                </a:lnTo>
                <a:lnTo>
                  <a:pt x="500782" y="667319"/>
                </a:lnTo>
                <a:lnTo>
                  <a:pt x="500749" y="667078"/>
                </a:lnTo>
                <a:lnTo>
                  <a:pt x="526386" y="667078"/>
                </a:lnTo>
                <a:lnTo>
                  <a:pt x="525884" y="663406"/>
                </a:lnTo>
                <a:lnTo>
                  <a:pt x="520177" y="630676"/>
                </a:lnTo>
                <a:close/>
              </a:path>
              <a:path w="1049654" h="1644650">
                <a:moveTo>
                  <a:pt x="494434" y="630905"/>
                </a:moveTo>
                <a:lnTo>
                  <a:pt x="494472" y="631125"/>
                </a:lnTo>
                <a:lnTo>
                  <a:pt x="494434" y="630905"/>
                </a:lnTo>
                <a:close/>
              </a:path>
              <a:path w="1049654" h="1644650">
                <a:moveTo>
                  <a:pt x="512720" y="594630"/>
                </a:moveTo>
                <a:lnTo>
                  <a:pt x="486757" y="594630"/>
                </a:lnTo>
                <a:lnTo>
                  <a:pt x="486858" y="595067"/>
                </a:lnTo>
                <a:lnTo>
                  <a:pt x="494434" y="630905"/>
                </a:lnTo>
                <a:lnTo>
                  <a:pt x="494394" y="630676"/>
                </a:lnTo>
                <a:lnTo>
                  <a:pt x="520177" y="630676"/>
                </a:lnTo>
                <a:lnTo>
                  <a:pt x="519377" y="626089"/>
                </a:lnTo>
                <a:lnTo>
                  <a:pt x="512720" y="594630"/>
                </a:lnTo>
                <a:close/>
              </a:path>
              <a:path w="1049654" h="1644650">
                <a:moveTo>
                  <a:pt x="486805" y="594855"/>
                </a:moveTo>
                <a:lnTo>
                  <a:pt x="486850" y="595067"/>
                </a:lnTo>
                <a:lnTo>
                  <a:pt x="486805" y="594855"/>
                </a:lnTo>
                <a:close/>
              </a:path>
              <a:path w="1049654" h="1644650">
                <a:moveTo>
                  <a:pt x="504060" y="559013"/>
                </a:moveTo>
                <a:lnTo>
                  <a:pt x="477885" y="559013"/>
                </a:lnTo>
                <a:lnTo>
                  <a:pt x="478001" y="559441"/>
                </a:lnTo>
                <a:lnTo>
                  <a:pt x="486805" y="594855"/>
                </a:lnTo>
                <a:lnTo>
                  <a:pt x="486757" y="594630"/>
                </a:lnTo>
                <a:lnTo>
                  <a:pt x="512720" y="594630"/>
                </a:lnTo>
                <a:lnTo>
                  <a:pt x="511561" y="589151"/>
                </a:lnTo>
                <a:lnTo>
                  <a:pt x="504060" y="559013"/>
                </a:lnTo>
                <a:close/>
              </a:path>
              <a:path w="1049654" h="1644650">
                <a:moveTo>
                  <a:pt x="477931" y="559198"/>
                </a:moveTo>
                <a:lnTo>
                  <a:pt x="477992" y="559441"/>
                </a:lnTo>
                <a:lnTo>
                  <a:pt x="477931" y="559198"/>
                </a:lnTo>
                <a:close/>
              </a:path>
              <a:path w="1049654" h="1644650">
                <a:moveTo>
                  <a:pt x="494248" y="523901"/>
                </a:moveTo>
                <a:lnTo>
                  <a:pt x="467828" y="523901"/>
                </a:lnTo>
                <a:lnTo>
                  <a:pt x="467956" y="524320"/>
                </a:lnTo>
                <a:lnTo>
                  <a:pt x="477931" y="559198"/>
                </a:lnTo>
                <a:lnTo>
                  <a:pt x="477885" y="559013"/>
                </a:lnTo>
                <a:lnTo>
                  <a:pt x="504060" y="559013"/>
                </a:lnTo>
                <a:lnTo>
                  <a:pt x="502480" y="552664"/>
                </a:lnTo>
                <a:lnTo>
                  <a:pt x="494248" y="523901"/>
                </a:lnTo>
                <a:close/>
              </a:path>
              <a:path w="1049654" h="1644650">
                <a:moveTo>
                  <a:pt x="467885" y="524101"/>
                </a:moveTo>
                <a:lnTo>
                  <a:pt x="467948" y="524320"/>
                </a:lnTo>
                <a:lnTo>
                  <a:pt x="467885" y="524101"/>
                </a:lnTo>
                <a:close/>
              </a:path>
              <a:path w="1049654" h="1644650">
                <a:moveTo>
                  <a:pt x="483332" y="489369"/>
                </a:moveTo>
                <a:lnTo>
                  <a:pt x="456631" y="489369"/>
                </a:lnTo>
                <a:lnTo>
                  <a:pt x="456773" y="489781"/>
                </a:lnTo>
                <a:lnTo>
                  <a:pt x="467885" y="524101"/>
                </a:lnTo>
                <a:lnTo>
                  <a:pt x="467828" y="523901"/>
                </a:lnTo>
                <a:lnTo>
                  <a:pt x="494248" y="523901"/>
                </a:lnTo>
                <a:lnTo>
                  <a:pt x="492187" y="516700"/>
                </a:lnTo>
                <a:lnTo>
                  <a:pt x="483332" y="489369"/>
                </a:lnTo>
                <a:close/>
              </a:path>
              <a:path w="1049654" h="1644650">
                <a:moveTo>
                  <a:pt x="456693" y="489560"/>
                </a:moveTo>
                <a:lnTo>
                  <a:pt x="456764" y="489781"/>
                </a:lnTo>
                <a:lnTo>
                  <a:pt x="456693" y="489560"/>
                </a:lnTo>
                <a:close/>
              </a:path>
              <a:path w="1049654" h="1644650">
                <a:moveTo>
                  <a:pt x="471361" y="455490"/>
                </a:moveTo>
                <a:lnTo>
                  <a:pt x="444343" y="455490"/>
                </a:lnTo>
                <a:lnTo>
                  <a:pt x="444582" y="456100"/>
                </a:lnTo>
                <a:lnTo>
                  <a:pt x="456693" y="489560"/>
                </a:lnTo>
                <a:lnTo>
                  <a:pt x="456631" y="489369"/>
                </a:lnTo>
                <a:lnTo>
                  <a:pt x="483332" y="489369"/>
                </a:lnTo>
                <a:lnTo>
                  <a:pt x="480728" y="481331"/>
                </a:lnTo>
                <a:lnTo>
                  <a:pt x="471361" y="455490"/>
                </a:lnTo>
                <a:close/>
              </a:path>
              <a:path w="1049654" h="1644650">
                <a:moveTo>
                  <a:pt x="444456" y="455801"/>
                </a:moveTo>
                <a:lnTo>
                  <a:pt x="444564" y="456100"/>
                </a:lnTo>
                <a:lnTo>
                  <a:pt x="444456" y="455801"/>
                </a:lnTo>
                <a:close/>
              </a:path>
              <a:path w="1049654" h="1644650">
                <a:moveTo>
                  <a:pt x="444170" y="389794"/>
                </a:moveTo>
                <a:lnTo>
                  <a:pt x="416603" y="389794"/>
                </a:lnTo>
                <a:lnTo>
                  <a:pt x="416975" y="390599"/>
                </a:lnTo>
                <a:lnTo>
                  <a:pt x="444456" y="455801"/>
                </a:lnTo>
                <a:lnTo>
                  <a:pt x="444343" y="455490"/>
                </a:lnTo>
                <a:lnTo>
                  <a:pt x="471361" y="455490"/>
                </a:lnTo>
                <a:lnTo>
                  <a:pt x="468111" y="446526"/>
                </a:lnTo>
                <a:lnTo>
                  <a:pt x="444170" y="389794"/>
                </a:lnTo>
                <a:close/>
              </a:path>
              <a:path w="1049654" h="1644650">
                <a:moveTo>
                  <a:pt x="416782" y="390218"/>
                </a:moveTo>
                <a:lnTo>
                  <a:pt x="416942" y="390599"/>
                </a:lnTo>
                <a:lnTo>
                  <a:pt x="416782" y="390218"/>
                </a:lnTo>
                <a:close/>
              </a:path>
              <a:path w="1049654" h="1644650">
                <a:moveTo>
                  <a:pt x="416603" y="389794"/>
                </a:moveTo>
                <a:lnTo>
                  <a:pt x="416782" y="390218"/>
                </a:lnTo>
                <a:lnTo>
                  <a:pt x="416975" y="390599"/>
                </a:lnTo>
                <a:lnTo>
                  <a:pt x="416603" y="389794"/>
                </a:lnTo>
                <a:close/>
              </a:path>
              <a:path w="1049654" h="1644650">
                <a:moveTo>
                  <a:pt x="413630" y="327820"/>
                </a:moveTo>
                <a:lnTo>
                  <a:pt x="385154" y="327820"/>
                </a:lnTo>
                <a:lnTo>
                  <a:pt x="385479" y="328422"/>
                </a:lnTo>
                <a:lnTo>
                  <a:pt x="416782" y="390218"/>
                </a:lnTo>
                <a:lnTo>
                  <a:pt x="416603" y="389794"/>
                </a:lnTo>
                <a:lnTo>
                  <a:pt x="444170" y="389794"/>
                </a:lnTo>
                <a:lnTo>
                  <a:pt x="439831" y="379511"/>
                </a:lnTo>
                <a:lnTo>
                  <a:pt x="413630" y="327820"/>
                </a:lnTo>
                <a:close/>
              </a:path>
              <a:path w="1049654" h="1644650">
                <a:moveTo>
                  <a:pt x="385313" y="328135"/>
                </a:moveTo>
                <a:lnTo>
                  <a:pt x="385459" y="328422"/>
                </a:lnTo>
                <a:lnTo>
                  <a:pt x="385313" y="328135"/>
                </a:lnTo>
                <a:close/>
              </a:path>
              <a:path w="1049654" h="1644650">
                <a:moveTo>
                  <a:pt x="397567" y="298537"/>
                </a:moveTo>
                <a:lnTo>
                  <a:pt x="368247" y="298537"/>
                </a:lnTo>
                <a:lnTo>
                  <a:pt x="368490" y="298941"/>
                </a:lnTo>
                <a:lnTo>
                  <a:pt x="385313" y="328135"/>
                </a:lnTo>
                <a:lnTo>
                  <a:pt x="385154" y="327820"/>
                </a:lnTo>
                <a:lnTo>
                  <a:pt x="413630" y="327820"/>
                </a:lnTo>
                <a:lnTo>
                  <a:pt x="407654" y="316030"/>
                </a:lnTo>
                <a:lnTo>
                  <a:pt x="397567" y="298537"/>
                </a:lnTo>
                <a:close/>
              </a:path>
              <a:path w="1049654" h="1644650">
                <a:moveTo>
                  <a:pt x="368369" y="298749"/>
                </a:moveTo>
                <a:lnTo>
                  <a:pt x="368480" y="298941"/>
                </a:lnTo>
                <a:lnTo>
                  <a:pt x="368369" y="298749"/>
                </a:lnTo>
                <a:close/>
              </a:path>
              <a:path w="1049654" h="1644650">
                <a:moveTo>
                  <a:pt x="380423" y="270159"/>
                </a:moveTo>
                <a:lnTo>
                  <a:pt x="350442" y="270159"/>
                </a:lnTo>
                <a:lnTo>
                  <a:pt x="350707" y="270564"/>
                </a:lnTo>
                <a:lnTo>
                  <a:pt x="368369" y="298749"/>
                </a:lnTo>
                <a:lnTo>
                  <a:pt x="368247" y="298537"/>
                </a:lnTo>
                <a:lnTo>
                  <a:pt x="397567" y="298537"/>
                </a:lnTo>
                <a:lnTo>
                  <a:pt x="390135" y="285647"/>
                </a:lnTo>
                <a:lnTo>
                  <a:pt x="380423" y="270159"/>
                </a:lnTo>
                <a:close/>
              </a:path>
              <a:path w="1049654" h="1644650">
                <a:moveTo>
                  <a:pt x="350565" y="270355"/>
                </a:moveTo>
                <a:lnTo>
                  <a:pt x="350696" y="270564"/>
                </a:lnTo>
                <a:lnTo>
                  <a:pt x="350565" y="270355"/>
                </a:lnTo>
                <a:close/>
              </a:path>
              <a:path w="1049654" h="1644650">
                <a:moveTo>
                  <a:pt x="362629" y="242957"/>
                </a:moveTo>
                <a:lnTo>
                  <a:pt x="331892" y="242957"/>
                </a:lnTo>
                <a:lnTo>
                  <a:pt x="332183" y="243367"/>
                </a:lnTo>
                <a:lnTo>
                  <a:pt x="350565" y="270355"/>
                </a:lnTo>
                <a:lnTo>
                  <a:pt x="350442" y="270159"/>
                </a:lnTo>
                <a:lnTo>
                  <a:pt x="380423" y="270159"/>
                </a:lnTo>
                <a:lnTo>
                  <a:pt x="371833" y="256459"/>
                </a:lnTo>
                <a:lnTo>
                  <a:pt x="362629" y="242957"/>
                </a:lnTo>
                <a:close/>
              </a:path>
              <a:path w="1049654" h="1644650">
                <a:moveTo>
                  <a:pt x="332043" y="243178"/>
                </a:moveTo>
                <a:lnTo>
                  <a:pt x="332172" y="243367"/>
                </a:lnTo>
                <a:lnTo>
                  <a:pt x="332043" y="243178"/>
                </a:lnTo>
                <a:close/>
              </a:path>
              <a:path w="1049654" h="1644650">
                <a:moveTo>
                  <a:pt x="344263" y="217009"/>
                </a:moveTo>
                <a:lnTo>
                  <a:pt x="312647" y="217009"/>
                </a:lnTo>
                <a:lnTo>
                  <a:pt x="312967" y="217424"/>
                </a:lnTo>
                <a:lnTo>
                  <a:pt x="332043" y="243178"/>
                </a:lnTo>
                <a:lnTo>
                  <a:pt x="331892" y="242957"/>
                </a:lnTo>
                <a:lnTo>
                  <a:pt x="362629" y="242957"/>
                </a:lnTo>
                <a:lnTo>
                  <a:pt x="352738" y="228445"/>
                </a:lnTo>
                <a:lnTo>
                  <a:pt x="344263" y="217009"/>
                </a:lnTo>
                <a:close/>
              </a:path>
              <a:path w="1049654" h="1644650">
                <a:moveTo>
                  <a:pt x="312806" y="217224"/>
                </a:moveTo>
                <a:lnTo>
                  <a:pt x="312954" y="217424"/>
                </a:lnTo>
                <a:lnTo>
                  <a:pt x="312806" y="217224"/>
                </a:lnTo>
                <a:close/>
              </a:path>
              <a:path w="1049654" h="1644650">
                <a:moveTo>
                  <a:pt x="325401" y="192388"/>
                </a:moveTo>
                <a:lnTo>
                  <a:pt x="292759" y="192388"/>
                </a:lnTo>
                <a:lnTo>
                  <a:pt x="293113" y="192807"/>
                </a:lnTo>
                <a:lnTo>
                  <a:pt x="312806" y="217224"/>
                </a:lnTo>
                <a:lnTo>
                  <a:pt x="312647" y="217009"/>
                </a:lnTo>
                <a:lnTo>
                  <a:pt x="344263" y="217009"/>
                </a:lnTo>
                <a:lnTo>
                  <a:pt x="332897" y="201674"/>
                </a:lnTo>
                <a:lnTo>
                  <a:pt x="325401" y="192388"/>
                </a:lnTo>
                <a:close/>
              </a:path>
              <a:path w="1049654" h="1644650">
                <a:moveTo>
                  <a:pt x="292922" y="192591"/>
                </a:moveTo>
                <a:lnTo>
                  <a:pt x="293097" y="192807"/>
                </a:lnTo>
                <a:lnTo>
                  <a:pt x="292922" y="192591"/>
                </a:lnTo>
                <a:close/>
              </a:path>
              <a:path w="1049654" h="1644650">
                <a:moveTo>
                  <a:pt x="306136" y="169167"/>
                </a:moveTo>
                <a:lnTo>
                  <a:pt x="272280" y="169167"/>
                </a:lnTo>
                <a:lnTo>
                  <a:pt x="272672" y="169593"/>
                </a:lnTo>
                <a:lnTo>
                  <a:pt x="292922" y="192591"/>
                </a:lnTo>
                <a:lnTo>
                  <a:pt x="292759" y="192388"/>
                </a:lnTo>
                <a:lnTo>
                  <a:pt x="325401" y="192388"/>
                </a:lnTo>
                <a:lnTo>
                  <a:pt x="312351" y="176220"/>
                </a:lnTo>
                <a:lnTo>
                  <a:pt x="306136" y="169167"/>
                </a:lnTo>
                <a:close/>
              </a:path>
              <a:path w="1049654" h="1644650">
                <a:moveTo>
                  <a:pt x="272472" y="169385"/>
                </a:moveTo>
                <a:lnTo>
                  <a:pt x="272655" y="169593"/>
                </a:lnTo>
                <a:lnTo>
                  <a:pt x="272472" y="169385"/>
                </a:lnTo>
                <a:close/>
              </a:path>
              <a:path w="1049654" h="1644650">
                <a:moveTo>
                  <a:pt x="286572" y="147421"/>
                </a:moveTo>
                <a:lnTo>
                  <a:pt x="251263" y="147421"/>
                </a:lnTo>
                <a:lnTo>
                  <a:pt x="251698" y="147852"/>
                </a:lnTo>
                <a:lnTo>
                  <a:pt x="272472" y="169385"/>
                </a:lnTo>
                <a:lnTo>
                  <a:pt x="272280" y="169167"/>
                </a:lnTo>
                <a:lnTo>
                  <a:pt x="306136" y="169167"/>
                </a:lnTo>
                <a:lnTo>
                  <a:pt x="291144" y="152157"/>
                </a:lnTo>
                <a:lnTo>
                  <a:pt x="286572" y="147421"/>
                </a:lnTo>
                <a:close/>
              </a:path>
              <a:path w="1049654" h="1644650">
                <a:moveTo>
                  <a:pt x="251482" y="147648"/>
                </a:moveTo>
                <a:lnTo>
                  <a:pt x="251678" y="147852"/>
                </a:lnTo>
                <a:lnTo>
                  <a:pt x="251482" y="147648"/>
                </a:lnTo>
                <a:close/>
              </a:path>
              <a:path w="1049654" h="1644650">
                <a:moveTo>
                  <a:pt x="266840" y="127223"/>
                </a:moveTo>
                <a:lnTo>
                  <a:pt x="229762" y="127223"/>
                </a:lnTo>
                <a:lnTo>
                  <a:pt x="230247" y="127656"/>
                </a:lnTo>
                <a:lnTo>
                  <a:pt x="251482" y="147648"/>
                </a:lnTo>
                <a:lnTo>
                  <a:pt x="251263" y="147421"/>
                </a:lnTo>
                <a:lnTo>
                  <a:pt x="286572" y="147421"/>
                </a:lnTo>
                <a:lnTo>
                  <a:pt x="269322" y="129557"/>
                </a:lnTo>
                <a:lnTo>
                  <a:pt x="266840" y="127223"/>
                </a:lnTo>
                <a:close/>
              </a:path>
              <a:path w="1049654" h="1644650">
                <a:moveTo>
                  <a:pt x="229996" y="127443"/>
                </a:moveTo>
                <a:lnTo>
                  <a:pt x="230222" y="127656"/>
                </a:lnTo>
                <a:lnTo>
                  <a:pt x="229996" y="127443"/>
                </a:lnTo>
                <a:close/>
              </a:path>
              <a:path w="1049654" h="1644650">
                <a:moveTo>
                  <a:pt x="247082" y="108644"/>
                </a:moveTo>
                <a:lnTo>
                  <a:pt x="207829" y="108644"/>
                </a:lnTo>
                <a:lnTo>
                  <a:pt x="208371" y="109079"/>
                </a:lnTo>
                <a:lnTo>
                  <a:pt x="229996" y="127443"/>
                </a:lnTo>
                <a:lnTo>
                  <a:pt x="229762" y="127223"/>
                </a:lnTo>
                <a:lnTo>
                  <a:pt x="266840" y="127223"/>
                </a:lnTo>
                <a:lnTo>
                  <a:pt x="247082" y="108644"/>
                </a:lnTo>
                <a:close/>
              </a:path>
              <a:path w="1049654" h="1644650">
                <a:moveTo>
                  <a:pt x="208087" y="108863"/>
                </a:moveTo>
                <a:lnTo>
                  <a:pt x="208341" y="109079"/>
                </a:lnTo>
                <a:lnTo>
                  <a:pt x="208087" y="108863"/>
                </a:lnTo>
                <a:close/>
              </a:path>
              <a:path w="1049654" h="1644650">
                <a:moveTo>
                  <a:pt x="227186" y="91756"/>
                </a:moveTo>
                <a:lnTo>
                  <a:pt x="185521" y="91756"/>
                </a:lnTo>
                <a:lnTo>
                  <a:pt x="186127" y="92188"/>
                </a:lnTo>
                <a:lnTo>
                  <a:pt x="208087" y="108863"/>
                </a:lnTo>
                <a:lnTo>
                  <a:pt x="207829" y="108644"/>
                </a:lnTo>
                <a:lnTo>
                  <a:pt x="247082" y="108644"/>
                </a:lnTo>
                <a:lnTo>
                  <a:pt x="227186" y="91756"/>
                </a:lnTo>
                <a:close/>
              </a:path>
              <a:path w="1049654" h="1644650">
                <a:moveTo>
                  <a:pt x="185816" y="91979"/>
                </a:moveTo>
                <a:lnTo>
                  <a:pt x="186091" y="92188"/>
                </a:lnTo>
                <a:lnTo>
                  <a:pt x="185816" y="91979"/>
                </a:lnTo>
                <a:close/>
              </a:path>
              <a:path w="1049654" h="1644650">
                <a:moveTo>
                  <a:pt x="207608" y="76626"/>
                </a:moveTo>
                <a:lnTo>
                  <a:pt x="162892" y="76626"/>
                </a:lnTo>
                <a:lnTo>
                  <a:pt x="163569" y="77050"/>
                </a:lnTo>
                <a:lnTo>
                  <a:pt x="185816" y="91979"/>
                </a:lnTo>
                <a:lnTo>
                  <a:pt x="185521" y="91756"/>
                </a:lnTo>
                <a:lnTo>
                  <a:pt x="227186" y="91756"/>
                </a:lnTo>
                <a:lnTo>
                  <a:pt x="223993" y="89048"/>
                </a:lnTo>
                <a:lnTo>
                  <a:pt x="207608" y="76626"/>
                </a:lnTo>
                <a:close/>
              </a:path>
              <a:path w="1049654" h="1644650">
                <a:moveTo>
                  <a:pt x="163235" y="76856"/>
                </a:moveTo>
                <a:lnTo>
                  <a:pt x="163526" y="77050"/>
                </a:lnTo>
                <a:lnTo>
                  <a:pt x="163235" y="76856"/>
                </a:lnTo>
                <a:close/>
              </a:path>
              <a:path w="1049654" h="1644650">
                <a:moveTo>
                  <a:pt x="188677" y="63326"/>
                </a:moveTo>
                <a:lnTo>
                  <a:pt x="139999" y="63326"/>
                </a:lnTo>
                <a:lnTo>
                  <a:pt x="140754" y="63732"/>
                </a:lnTo>
                <a:lnTo>
                  <a:pt x="163235" y="76856"/>
                </a:lnTo>
                <a:lnTo>
                  <a:pt x="162892" y="76626"/>
                </a:lnTo>
                <a:lnTo>
                  <a:pt x="207608" y="76626"/>
                </a:lnTo>
                <a:lnTo>
                  <a:pt x="200569" y="71290"/>
                </a:lnTo>
                <a:lnTo>
                  <a:pt x="188677" y="63326"/>
                </a:lnTo>
                <a:close/>
              </a:path>
              <a:path w="1049654" h="1644650">
                <a:moveTo>
                  <a:pt x="140376" y="63545"/>
                </a:moveTo>
                <a:lnTo>
                  <a:pt x="140697" y="63732"/>
                </a:lnTo>
                <a:lnTo>
                  <a:pt x="140376" y="63545"/>
                </a:lnTo>
                <a:close/>
              </a:path>
              <a:path w="1049654" h="1644650">
                <a:moveTo>
                  <a:pt x="139999" y="63326"/>
                </a:moveTo>
                <a:lnTo>
                  <a:pt x="140376" y="63545"/>
                </a:lnTo>
                <a:lnTo>
                  <a:pt x="140754" y="63732"/>
                </a:lnTo>
                <a:lnTo>
                  <a:pt x="139999" y="63326"/>
                </a:lnTo>
                <a:close/>
              </a:path>
              <a:path w="1049654" h="1644650">
                <a:moveTo>
                  <a:pt x="170886" y="51918"/>
                </a:moveTo>
                <a:lnTo>
                  <a:pt x="116895" y="51918"/>
                </a:lnTo>
                <a:lnTo>
                  <a:pt x="117735" y="52296"/>
                </a:lnTo>
                <a:lnTo>
                  <a:pt x="140376" y="63545"/>
                </a:lnTo>
                <a:lnTo>
                  <a:pt x="139999" y="63326"/>
                </a:lnTo>
                <a:lnTo>
                  <a:pt x="188677" y="63326"/>
                </a:lnTo>
                <a:lnTo>
                  <a:pt x="176695" y="55300"/>
                </a:lnTo>
                <a:lnTo>
                  <a:pt x="170886" y="51918"/>
                </a:lnTo>
                <a:close/>
              </a:path>
              <a:path w="1049654" h="1644650">
                <a:moveTo>
                  <a:pt x="117294" y="52116"/>
                </a:moveTo>
                <a:lnTo>
                  <a:pt x="117657" y="52296"/>
                </a:lnTo>
                <a:lnTo>
                  <a:pt x="117294" y="52116"/>
                </a:lnTo>
                <a:close/>
              </a:path>
              <a:path w="1049654" h="1644650">
                <a:moveTo>
                  <a:pt x="116895" y="51918"/>
                </a:moveTo>
                <a:lnTo>
                  <a:pt x="117294" y="52116"/>
                </a:lnTo>
                <a:lnTo>
                  <a:pt x="117735" y="52296"/>
                </a:lnTo>
                <a:lnTo>
                  <a:pt x="116895" y="51918"/>
                </a:lnTo>
                <a:close/>
              </a:path>
              <a:path w="1049654" h="1644650">
                <a:moveTo>
                  <a:pt x="154652" y="42466"/>
                </a:moveTo>
                <a:lnTo>
                  <a:pt x="93637" y="42466"/>
                </a:lnTo>
                <a:lnTo>
                  <a:pt x="94562" y="42802"/>
                </a:lnTo>
                <a:lnTo>
                  <a:pt x="117294" y="52116"/>
                </a:lnTo>
                <a:lnTo>
                  <a:pt x="116895" y="51918"/>
                </a:lnTo>
                <a:lnTo>
                  <a:pt x="170886" y="51918"/>
                </a:lnTo>
                <a:lnTo>
                  <a:pt x="154652" y="42466"/>
                </a:lnTo>
                <a:close/>
              </a:path>
              <a:path w="1049654" h="1644650">
                <a:moveTo>
                  <a:pt x="94094" y="42653"/>
                </a:moveTo>
                <a:lnTo>
                  <a:pt x="94462" y="42802"/>
                </a:lnTo>
                <a:lnTo>
                  <a:pt x="94094" y="42653"/>
                </a:lnTo>
                <a:close/>
              </a:path>
              <a:path w="1049654" h="1644650">
                <a:moveTo>
                  <a:pt x="93637" y="42466"/>
                </a:moveTo>
                <a:lnTo>
                  <a:pt x="94094" y="42653"/>
                </a:lnTo>
                <a:lnTo>
                  <a:pt x="94562" y="42802"/>
                </a:lnTo>
                <a:lnTo>
                  <a:pt x="93637" y="42466"/>
                </a:lnTo>
                <a:close/>
              </a:path>
              <a:path w="1049654" h="1644650">
                <a:moveTo>
                  <a:pt x="70780" y="35190"/>
                </a:moveTo>
                <a:lnTo>
                  <a:pt x="94094" y="42653"/>
                </a:lnTo>
                <a:lnTo>
                  <a:pt x="93637" y="42466"/>
                </a:lnTo>
                <a:lnTo>
                  <a:pt x="154652" y="42466"/>
                </a:lnTo>
                <a:lnTo>
                  <a:pt x="152410" y="41160"/>
                </a:lnTo>
                <a:lnTo>
                  <a:pt x="140589" y="35307"/>
                </a:lnTo>
                <a:lnTo>
                  <a:pt x="71285" y="35307"/>
                </a:lnTo>
                <a:lnTo>
                  <a:pt x="70780" y="35190"/>
                </a:lnTo>
                <a:close/>
              </a:path>
              <a:path w="1049654" h="1644650">
                <a:moveTo>
                  <a:pt x="70271" y="35027"/>
                </a:moveTo>
                <a:lnTo>
                  <a:pt x="70780" y="35190"/>
                </a:lnTo>
                <a:lnTo>
                  <a:pt x="71285" y="35307"/>
                </a:lnTo>
                <a:lnTo>
                  <a:pt x="70271" y="35027"/>
                </a:lnTo>
                <a:close/>
              </a:path>
              <a:path w="1049654" h="1644650">
                <a:moveTo>
                  <a:pt x="140025" y="35027"/>
                </a:moveTo>
                <a:lnTo>
                  <a:pt x="70271" y="35027"/>
                </a:lnTo>
                <a:lnTo>
                  <a:pt x="71285" y="35307"/>
                </a:lnTo>
                <a:lnTo>
                  <a:pt x="140589" y="35307"/>
                </a:lnTo>
                <a:lnTo>
                  <a:pt x="140025" y="35027"/>
                </a:lnTo>
                <a:close/>
              </a:path>
              <a:path w="1049654" h="1644650">
                <a:moveTo>
                  <a:pt x="47383" y="29786"/>
                </a:moveTo>
                <a:lnTo>
                  <a:pt x="70780" y="35190"/>
                </a:lnTo>
                <a:lnTo>
                  <a:pt x="70271" y="35027"/>
                </a:lnTo>
                <a:lnTo>
                  <a:pt x="140025" y="35027"/>
                </a:lnTo>
                <a:lnTo>
                  <a:pt x="129599" y="29865"/>
                </a:lnTo>
                <a:lnTo>
                  <a:pt x="47945" y="29865"/>
                </a:lnTo>
                <a:lnTo>
                  <a:pt x="47383" y="29786"/>
                </a:lnTo>
                <a:close/>
              </a:path>
              <a:path w="1049654" h="1644650">
                <a:moveTo>
                  <a:pt x="46850" y="29663"/>
                </a:moveTo>
                <a:lnTo>
                  <a:pt x="47383" y="29786"/>
                </a:lnTo>
                <a:lnTo>
                  <a:pt x="47945" y="29865"/>
                </a:lnTo>
                <a:lnTo>
                  <a:pt x="46850" y="29663"/>
                </a:lnTo>
                <a:close/>
              </a:path>
              <a:path w="1049654" h="1644650">
                <a:moveTo>
                  <a:pt x="129191" y="29663"/>
                </a:moveTo>
                <a:lnTo>
                  <a:pt x="46850" y="29663"/>
                </a:lnTo>
                <a:lnTo>
                  <a:pt x="47945" y="29865"/>
                </a:lnTo>
                <a:lnTo>
                  <a:pt x="129599" y="29865"/>
                </a:lnTo>
                <a:lnTo>
                  <a:pt x="129191" y="29663"/>
                </a:lnTo>
                <a:close/>
              </a:path>
              <a:path w="1049654" h="1644650">
                <a:moveTo>
                  <a:pt x="23984" y="26506"/>
                </a:moveTo>
                <a:lnTo>
                  <a:pt x="47383" y="29786"/>
                </a:lnTo>
                <a:lnTo>
                  <a:pt x="46850" y="29663"/>
                </a:lnTo>
                <a:lnTo>
                  <a:pt x="129191" y="29663"/>
                </a:lnTo>
                <a:lnTo>
                  <a:pt x="127755" y="28952"/>
                </a:lnTo>
                <a:lnTo>
                  <a:pt x="121827" y="26534"/>
                </a:lnTo>
                <a:lnTo>
                  <a:pt x="24578" y="26534"/>
                </a:lnTo>
                <a:lnTo>
                  <a:pt x="23984" y="26506"/>
                </a:lnTo>
                <a:close/>
              </a:path>
              <a:path w="1049654" h="1644650">
                <a:moveTo>
                  <a:pt x="23414" y="26426"/>
                </a:moveTo>
                <a:lnTo>
                  <a:pt x="23984" y="26506"/>
                </a:lnTo>
                <a:lnTo>
                  <a:pt x="24578" y="26534"/>
                </a:lnTo>
                <a:lnTo>
                  <a:pt x="23414" y="26426"/>
                </a:lnTo>
                <a:close/>
              </a:path>
              <a:path w="1049654" h="1644650">
                <a:moveTo>
                  <a:pt x="121563" y="26426"/>
                </a:moveTo>
                <a:lnTo>
                  <a:pt x="23414" y="26426"/>
                </a:lnTo>
                <a:lnTo>
                  <a:pt x="24578" y="26534"/>
                </a:lnTo>
                <a:lnTo>
                  <a:pt x="121827" y="26534"/>
                </a:lnTo>
                <a:lnTo>
                  <a:pt x="121563" y="26426"/>
                </a:lnTo>
                <a:close/>
              </a:path>
              <a:path w="1049654" h="1644650">
                <a:moveTo>
                  <a:pt x="1200" y="0"/>
                </a:moveTo>
                <a:lnTo>
                  <a:pt x="0" y="25372"/>
                </a:lnTo>
                <a:lnTo>
                  <a:pt x="23984" y="26506"/>
                </a:lnTo>
                <a:lnTo>
                  <a:pt x="23414" y="26426"/>
                </a:lnTo>
                <a:lnTo>
                  <a:pt x="121563" y="26426"/>
                </a:lnTo>
                <a:lnTo>
                  <a:pt x="102774" y="18761"/>
                </a:lnTo>
                <a:lnTo>
                  <a:pt x="77513" y="10676"/>
                </a:lnTo>
                <a:lnTo>
                  <a:pt x="52024" y="4789"/>
                </a:lnTo>
                <a:lnTo>
                  <a:pt x="26362" y="1189"/>
                </a:lnTo>
                <a:lnTo>
                  <a:pt x="12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715002" y="3412235"/>
            <a:ext cx="506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Calibri"/>
                <a:cs typeface="Calibri"/>
              </a:rPr>
              <a:t>AI-</a:t>
            </a:r>
            <a:r>
              <a:rPr sz="1400" b="1" spc="-25" dirty="0">
                <a:latin typeface="Calibri"/>
                <a:cs typeface="Calibri"/>
              </a:rPr>
              <a:t>900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464194" y="1767356"/>
            <a:ext cx="2107565" cy="1637664"/>
            <a:chOff x="3464194" y="1767356"/>
            <a:chExt cx="2107565" cy="1637664"/>
          </a:xfrm>
        </p:grpSpPr>
        <p:sp>
          <p:nvSpPr>
            <p:cNvPr id="29" name="object 29"/>
            <p:cNvSpPr/>
            <p:nvPr/>
          </p:nvSpPr>
          <p:spPr>
            <a:xfrm>
              <a:off x="4947607" y="1767356"/>
              <a:ext cx="624205" cy="260350"/>
            </a:xfrm>
            <a:custGeom>
              <a:avLst/>
              <a:gdLst/>
              <a:ahLst/>
              <a:cxnLst/>
              <a:rect l="l" t="t" r="r" b="b"/>
              <a:pathLst>
                <a:path w="624204" h="260350">
                  <a:moveTo>
                    <a:pt x="28953" y="233840"/>
                  </a:moveTo>
                  <a:lnTo>
                    <a:pt x="0" y="234447"/>
                  </a:lnTo>
                  <a:lnTo>
                    <a:pt x="533" y="259841"/>
                  </a:lnTo>
                  <a:lnTo>
                    <a:pt x="29993" y="259223"/>
                  </a:lnTo>
                  <a:lnTo>
                    <a:pt x="116677" y="250529"/>
                  </a:lnTo>
                  <a:lnTo>
                    <a:pt x="170489" y="239769"/>
                  </a:lnTo>
                  <a:lnTo>
                    <a:pt x="192755" y="233856"/>
                  </a:lnTo>
                  <a:lnTo>
                    <a:pt x="28688" y="233856"/>
                  </a:lnTo>
                  <a:lnTo>
                    <a:pt x="28953" y="233840"/>
                  </a:lnTo>
                  <a:close/>
                </a:path>
                <a:path w="624204" h="260350">
                  <a:moveTo>
                    <a:pt x="192837" y="233834"/>
                  </a:moveTo>
                  <a:lnTo>
                    <a:pt x="29078" y="233840"/>
                  </a:lnTo>
                  <a:lnTo>
                    <a:pt x="28688" y="233856"/>
                  </a:lnTo>
                  <a:lnTo>
                    <a:pt x="192755" y="233856"/>
                  </a:lnTo>
                  <a:close/>
                </a:path>
                <a:path w="624204" h="260350">
                  <a:moveTo>
                    <a:pt x="57279" y="232093"/>
                  </a:moveTo>
                  <a:lnTo>
                    <a:pt x="28953" y="233840"/>
                  </a:lnTo>
                  <a:lnTo>
                    <a:pt x="29202" y="233834"/>
                  </a:lnTo>
                  <a:lnTo>
                    <a:pt x="192837" y="233834"/>
                  </a:lnTo>
                  <a:lnTo>
                    <a:pt x="195433" y="233145"/>
                  </a:lnTo>
                  <a:lnTo>
                    <a:pt x="198638" y="232135"/>
                  </a:lnTo>
                  <a:lnTo>
                    <a:pt x="56926" y="232135"/>
                  </a:lnTo>
                  <a:lnTo>
                    <a:pt x="57279" y="232093"/>
                  </a:lnTo>
                  <a:close/>
                </a:path>
                <a:path w="624204" h="260350">
                  <a:moveTo>
                    <a:pt x="198848" y="232069"/>
                  </a:moveTo>
                  <a:lnTo>
                    <a:pt x="57661" y="232069"/>
                  </a:lnTo>
                  <a:lnTo>
                    <a:pt x="56926" y="232135"/>
                  </a:lnTo>
                  <a:lnTo>
                    <a:pt x="198638" y="232135"/>
                  </a:lnTo>
                  <a:lnTo>
                    <a:pt x="198848" y="232069"/>
                  </a:lnTo>
                  <a:close/>
                </a:path>
                <a:path w="624204" h="260350">
                  <a:moveTo>
                    <a:pt x="112909" y="225399"/>
                  </a:moveTo>
                  <a:lnTo>
                    <a:pt x="57279" y="232093"/>
                  </a:lnTo>
                  <a:lnTo>
                    <a:pt x="57661" y="232069"/>
                  </a:lnTo>
                  <a:lnTo>
                    <a:pt x="198848" y="232069"/>
                  </a:lnTo>
                  <a:lnTo>
                    <a:pt x="218827" y="225775"/>
                  </a:lnTo>
                  <a:lnTo>
                    <a:pt x="219662" y="225464"/>
                  </a:lnTo>
                  <a:lnTo>
                    <a:pt x="112547" y="225464"/>
                  </a:lnTo>
                  <a:lnTo>
                    <a:pt x="112909" y="225399"/>
                  </a:lnTo>
                  <a:close/>
                </a:path>
                <a:path w="624204" h="260350">
                  <a:moveTo>
                    <a:pt x="219956" y="225355"/>
                  </a:moveTo>
                  <a:lnTo>
                    <a:pt x="113276" y="225355"/>
                  </a:lnTo>
                  <a:lnTo>
                    <a:pt x="112547" y="225464"/>
                  </a:lnTo>
                  <a:lnTo>
                    <a:pt x="219662" y="225464"/>
                  </a:lnTo>
                  <a:lnTo>
                    <a:pt x="219956" y="225355"/>
                  </a:lnTo>
                  <a:close/>
                </a:path>
                <a:path w="624204" h="260350">
                  <a:moveTo>
                    <a:pt x="232656" y="220625"/>
                  </a:moveTo>
                  <a:lnTo>
                    <a:pt x="139465" y="220625"/>
                  </a:lnTo>
                  <a:lnTo>
                    <a:pt x="112909" y="225399"/>
                  </a:lnTo>
                  <a:lnTo>
                    <a:pt x="113276" y="225355"/>
                  </a:lnTo>
                  <a:lnTo>
                    <a:pt x="219956" y="225355"/>
                  </a:lnTo>
                  <a:lnTo>
                    <a:pt x="232656" y="220625"/>
                  </a:lnTo>
                  <a:close/>
                </a:path>
                <a:path w="624204" h="260350">
                  <a:moveTo>
                    <a:pt x="246558" y="215026"/>
                  </a:moveTo>
                  <a:lnTo>
                    <a:pt x="164746" y="215026"/>
                  </a:lnTo>
                  <a:lnTo>
                    <a:pt x="139212" y="220671"/>
                  </a:lnTo>
                  <a:lnTo>
                    <a:pt x="139465" y="220625"/>
                  </a:lnTo>
                  <a:lnTo>
                    <a:pt x="232656" y="220625"/>
                  </a:lnTo>
                  <a:lnTo>
                    <a:pt x="240465" y="217717"/>
                  </a:lnTo>
                  <a:lnTo>
                    <a:pt x="246558" y="215026"/>
                  </a:lnTo>
                  <a:close/>
                </a:path>
                <a:path w="624204" h="260350">
                  <a:moveTo>
                    <a:pt x="260812" y="208671"/>
                  </a:moveTo>
                  <a:lnTo>
                    <a:pt x="188634" y="208671"/>
                  </a:lnTo>
                  <a:lnTo>
                    <a:pt x="188076" y="208832"/>
                  </a:lnTo>
                  <a:lnTo>
                    <a:pt x="164480" y="215085"/>
                  </a:lnTo>
                  <a:lnTo>
                    <a:pt x="164746" y="215026"/>
                  </a:lnTo>
                  <a:lnTo>
                    <a:pt x="246558" y="215026"/>
                  </a:lnTo>
                  <a:lnTo>
                    <a:pt x="260151" y="209021"/>
                  </a:lnTo>
                  <a:lnTo>
                    <a:pt x="260812" y="208671"/>
                  </a:lnTo>
                  <a:close/>
                </a:path>
                <a:path w="624204" h="260350">
                  <a:moveTo>
                    <a:pt x="188344" y="208748"/>
                  </a:moveTo>
                  <a:lnTo>
                    <a:pt x="188026" y="208832"/>
                  </a:lnTo>
                  <a:lnTo>
                    <a:pt x="188344" y="208748"/>
                  </a:lnTo>
                  <a:close/>
                </a:path>
                <a:path w="624204" h="260350">
                  <a:moveTo>
                    <a:pt x="274048" y="201646"/>
                  </a:moveTo>
                  <a:lnTo>
                    <a:pt x="210883" y="201646"/>
                  </a:lnTo>
                  <a:lnTo>
                    <a:pt x="210268" y="201857"/>
                  </a:lnTo>
                  <a:lnTo>
                    <a:pt x="188344" y="208748"/>
                  </a:lnTo>
                  <a:lnTo>
                    <a:pt x="188634" y="208671"/>
                  </a:lnTo>
                  <a:lnTo>
                    <a:pt x="260812" y="208671"/>
                  </a:lnTo>
                  <a:lnTo>
                    <a:pt x="274048" y="201646"/>
                  </a:lnTo>
                  <a:close/>
                </a:path>
                <a:path w="624204" h="260350">
                  <a:moveTo>
                    <a:pt x="210568" y="201746"/>
                  </a:moveTo>
                  <a:lnTo>
                    <a:pt x="210214" y="201857"/>
                  </a:lnTo>
                  <a:lnTo>
                    <a:pt x="210568" y="201746"/>
                  </a:lnTo>
                  <a:close/>
                </a:path>
                <a:path w="624204" h="260350">
                  <a:moveTo>
                    <a:pt x="286377" y="194045"/>
                  </a:moveTo>
                  <a:lnTo>
                    <a:pt x="231247" y="194045"/>
                  </a:lnTo>
                  <a:lnTo>
                    <a:pt x="230546" y="194331"/>
                  </a:lnTo>
                  <a:lnTo>
                    <a:pt x="210568" y="201746"/>
                  </a:lnTo>
                  <a:lnTo>
                    <a:pt x="210883" y="201646"/>
                  </a:lnTo>
                  <a:lnTo>
                    <a:pt x="274048" y="201646"/>
                  </a:lnTo>
                  <a:lnTo>
                    <a:pt x="277700" y="199708"/>
                  </a:lnTo>
                  <a:lnTo>
                    <a:pt x="286377" y="194045"/>
                  </a:lnTo>
                  <a:close/>
                </a:path>
                <a:path w="624204" h="260350">
                  <a:moveTo>
                    <a:pt x="230902" y="194174"/>
                  </a:moveTo>
                  <a:lnTo>
                    <a:pt x="230480" y="194331"/>
                  </a:lnTo>
                  <a:lnTo>
                    <a:pt x="230902" y="194174"/>
                  </a:lnTo>
                  <a:close/>
                </a:path>
                <a:path w="624204" h="260350">
                  <a:moveTo>
                    <a:pt x="297467" y="185971"/>
                  </a:moveTo>
                  <a:lnTo>
                    <a:pt x="249469" y="185971"/>
                  </a:lnTo>
                  <a:lnTo>
                    <a:pt x="248649" y="186369"/>
                  </a:lnTo>
                  <a:lnTo>
                    <a:pt x="230902" y="194174"/>
                  </a:lnTo>
                  <a:lnTo>
                    <a:pt x="231247" y="194045"/>
                  </a:lnTo>
                  <a:lnTo>
                    <a:pt x="286377" y="194045"/>
                  </a:lnTo>
                  <a:lnTo>
                    <a:pt x="292940" y="189762"/>
                  </a:lnTo>
                  <a:lnTo>
                    <a:pt x="297467" y="185971"/>
                  </a:lnTo>
                  <a:close/>
                </a:path>
                <a:path w="624204" h="260350">
                  <a:moveTo>
                    <a:pt x="249058" y="186153"/>
                  </a:moveTo>
                  <a:lnTo>
                    <a:pt x="248567" y="186369"/>
                  </a:lnTo>
                  <a:lnTo>
                    <a:pt x="249058" y="186153"/>
                  </a:lnTo>
                  <a:close/>
                </a:path>
                <a:path w="624204" h="260350">
                  <a:moveTo>
                    <a:pt x="249469" y="185971"/>
                  </a:moveTo>
                  <a:lnTo>
                    <a:pt x="249058" y="186153"/>
                  </a:lnTo>
                  <a:lnTo>
                    <a:pt x="248649" y="186369"/>
                  </a:lnTo>
                  <a:lnTo>
                    <a:pt x="249469" y="185971"/>
                  </a:lnTo>
                  <a:close/>
                </a:path>
                <a:path w="624204" h="260350">
                  <a:moveTo>
                    <a:pt x="307021" y="177540"/>
                  </a:moveTo>
                  <a:lnTo>
                    <a:pt x="265287" y="177540"/>
                  </a:lnTo>
                  <a:lnTo>
                    <a:pt x="264298" y="178125"/>
                  </a:lnTo>
                  <a:lnTo>
                    <a:pt x="249058" y="186153"/>
                  </a:lnTo>
                  <a:lnTo>
                    <a:pt x="249469" y="185971"/>
                  </a:lnTo>
                  <a:lnTo>
                    <a:pt x="297467" y="185971"/>
                  </a:lnTo>
                  <a:lnTo>
                    <a:pt x="305696" y="179078"/>
                  </a:lnTo>
                  <a:lnTo>
                    <a:pt x="307021" y="177540"/>
                  </a:lnTo>
                  <a:close/>
                </a:path>
                <a:path w="624204" h="260350">
                  <a:moveTo>
                    <a:pt x="264783" y="177808"/>
                  </a:moveTo>
                  <a:lnTo>
                    <a:pt x="264186" y="178125"/>
                  </a:lnTo>
                  <a:lnTo>
                    <a:pt x="264783" y="177808"/>
                  </a:lnTo>
                  <a:close/>
                </a:path>
                <a:path w="624204" h="260350">
                  <a:moveTo>
                    <a:pt x="265287" y="177540"/>
                  </a:moveTo>
                  <a:lnTo>
                    <a:pt x="264783" y="177808"/>
                  </a:lnTo>
                  <a:lnTo>
                    <a:pt x="264298" y="178125"/>
                  </a:lnTo>
                  <a:lnTo>
                    <a:pt x="265287" y="177540"/>
                  </a:lnTo>
                  <a:close/>
                </a:path>
                <a:path w="624204" h="260350">
                  <a:moveTo>
                    <a:pt x="277787" y="169320"/>
                  </a:moveTo>
                  <a:lnTo>
                    <a:pt x="264783" y="177808"/>
                  </a:lnTo>
                  <a:lnTo>
                    <a:pt x="265287" y="177540"/>
                  </a:lnTo>
                  <a:lnTo>
                    <a:pt x="307021" y="177540"/>
                  </a:lnTo>
                  <a:lnTo>
                    <a:pt x="313688" y="169802"/>
                  </a:lnTo>
                  <a:lnTo>
                    <a:pt x="277211" y="169802"/>
                  </a:lnTo>
                  <a:lnTo>
                    <a:pt x="277787" y="169320"/>
                  </a:lnTo>
                  <a:close/>
                </a:path>
                <a:path w="624204" h="260350">
                  <a:moveTo>
                    <a:pt x="278424" y="168904"/>
                  </a:moveTo>
                  <a:lnTo>
                    <a:pt x="277787" y="169320"/>
                  </a:lnTo>
                  <a:lnTo>
                    <a:pt x="277211" y="169802"/>
                  </a:lnTo>
                  <a:lnTo>
                    <a:pt x="278424" y="168904"/>
                  </a:lnTo>
                  <a:close/>
                </a:path>
                <a:path w="624204" h="260350">
                  <a:moveTo>
                    <a:pt x="314461" y="168904"/>
                  </a:moveTo>
                  <a:lnTo>
                    <a:pt x="278424" y="168904"/>
                  </a:lnTo>
                  <a:lnTo>
                    <a:pt x="277211" y="169802"/>
                  </a:lnTo>
                  <a:lnTo>
                    <a:pt x="313688" y="169802"/>
                  </a:lnTo>
                  <a:lnTo>
                    <a:pt x="314461" y="168904"/>
                  </a:lnTo>
                  <a:close/>
                </a:path>
                <a:path w="624204" h="260350">
                  <a:moveTo>
                    <a:pt x="287803" y="160933"/>
                  </a:moveTo>
                  <a:lnTo>
                    <a:pt x="277787" y="169320"/>
                  </a:lnTo>
                  <a:lnTo>
                    <a:pt x="278424" y="168904"/>
                  </a:lnTo>
                  <a:lnTo>
                    <a:pt x="314461" y="168904"/>
                  </a:lnTo>
                  <a:lnTo>
                    <a:pt x="315732" y="167430"/>
                  </a:lnTo>
                  <a:lnTo>
                    <a:pt x="318734" y="161717"/>
                  </a:lnTo>
                  <a:lnTo>
                    <a:pt x="287127" y="161717"/>
                  </a:lnTo>
                  <a:lnTo>
                    <a:pt x="287803" y="160933"/>
                  </a:lnTo>
                  <a:close/>
                </a:path>
                <a:path w="624204" h="260350">
                  <a:moveTo>
                    <a:pt x="288596" y="160270"/>
                  </a:moveTo>
                  <a:lnTo>
                    <a:pt x="287803" y="160933"/>
                  </a:lnTo>
                  <a:lnTo>
                    <a:pt x="287127" y="161717"/>
                  </a:lnTo>
                  <a:lnTo>
                    <a:pt x="288596" y="160270"/>
                  </a:lnTo>
                  <a:close/>
                </a:path>
                <a:path w="624204" h="260350">
                  <a:moveTo>
                    <a:pt x="319495" y="160270"/>
                  </a:moveTo>
                  <a:lnTo>
                    <a:pt x="288596" y="160270"/>
                  </a:lnTo>
                  <a:lnTo>
                    <a:pt x="287127" y="161717"/>
                  </a:lnTo>
                  <a:lnTo>
                    <a:pt x="318734" y="161717"/>
                  </a:lnTo>
                  <a:lnTo>
                    <a:pt x="319495" y="160270"/>
                  </a:lnTo>
                  <a:close/>
                </a:path>
                <a:path w="624204" h="260350">
                  <a:moveTo>
                    <a:pt x="294595" y="153050"/>
                  </a:moveTo>
                  <a:lnTo>
                    <a:pt x="287803" y="160933"/>
                  </a:lnTo>
                  <a:lnTo>
                    <a:pt x="288596" y="160270"/>
                  </a:lnTo>
                  <a:lnTo>
                    <a:pt x="319495" y="160270"/>
                  </a:lnTo>
                  <a:lnTo>
                    <a:pt x="322536" y="154484"/>
                  </a:lnTo>
                  <a:lnTo>
                    <a:pt x="322564" y="154330"/>
                  </a:lnTo>
                  <a:lnTo>
                    <a:pt x="293922" y="154330"/>
                  </a:lnTo>
                  <a:lnTo>
                    <a:pt x="294595" y="153050"/>
                  </a:lnTo>
                  <a:close/>
                </a:path>
                <a:path w="624204" h="260350">
                  <a:moveTo>
                    <a:pt x="295542" y="151950"/>
                  </a:moveTo>
                  <a:lnTo>
                    <a:pt x="294595" y="153050"/>
                  </a:lnTo>
                  <a:lnTo>
                    <a:pt x="293922" y="154330"/>
                  </a:lnTo>
                  <a:lnTo>
                    <a:pt x="295542" y="151950"/>
                  </a:lnTo>
                  <a:close/>
                </a:path>
                <a:path w="624204" h="260350">
                  <a:moveTo>
                    <a:pt x="322990" y="151950"/>
                  </a:moveTo>
                  <a:lnTo>
                    <a:pt x="295542" y="151950"/>
                  </a:lnTo>
                  <a:lnTo>
                    <a:pt x="293922" y="154330"/>
                  </a:lnTo>
                  <a:lnTo>
                    <a:pt x="322564" y="154330"/>
                  </a:lnTo>
                  <a:lnTo>
                    <a:pt x="322990" y="151950"/>
                  </a:lnTo>
                  <a:close/>
                </a:path>
                <a:path w="624204" h="260350">
                  <a:moveTo>
                    <a:pt x="298225" y="146145"/>
                  </a:moveTo>
                  <a:lnTo>
                    <a:pt x="294595" y="153050"/>
                  </a:lnTo>
                  <a:lnTo>
                    <a:pt x="295542" y="151950"/>
                  </a:lnTo>
                  <a:lnTo>
                    <a:pt x="322990" y="151950"/>
                  </a:lnTo>
                  <a:lnTo>
                    <a:pt x="323682" y="148078"/>
                  </a:lnTo>
                  <a:lnTo>
                    <a:pt x="297879" y="148078"/>
                  </a:lnTo>
                  <a:lnTo>
                    <a:pt x="298225" y="146145"/>
                  </a:lnTo>
                  <a:close/>
                </a:path>
                <a:path w="624204" h="260350">
                  <a:moveTo>
                    <a:pt x="299139" y="144406"/>
                  </a:moveTo>
                  <a:lnTo>
                    <a:pt x="298225" y="146145"/>
                  </a:lnTo>
                  <a:lnTo>
                    <a:pt x="297879" y="148078"/>
                  </a:lnTo>
                  <a:lnTo>
                    <a:pt x="299139" y="144406"/>
                  </a:lnTo>
                  <a:close/>
                </a:path>
                <a:path w="624204" h="260350">
                  <a:moveTo>
                    <a:pt x="324339" y="144406"/>
                  </a:moveTo>
                  <a:lnTo>
                    <a:pt x="299139" y="144406"/>
                  </a:lnTo>
                  <a:lnTo>
                    <a:pt x="297879" y="148078"/>
                  </a:lnTo>
                  <a:lnTo>
                    <a:pt x="323682" y="148078"/>
                  </a:lnTo>
                  <a:lnTo>
                    <a:pt x="324339" y="144406"/>
                  </a:lnTo>
                  <a:close/>
                </a:path>
                <a:path w="624204" h="260350">
                  <a:moveTo>
                    <a:pt x="547284" y="25914"/>
                  </a:moveTo>
                  <a:lnTo>
                    <a:pt x="507756" y="30078"/>
                  </a:lnTo>
                  <a:lnTo>
                    <a:pt x="453849" y="40854"/>
                  </a:lnTo>
                  <a:lnTo>
                    <a:pt x="405513" y="54850"/>
                  </a:lnTo>
                  <a:lnTo>
                    <a:pt x="364189" y="71603"/>
                  </a:lnTo>
                  <a:lnTo>
                    <a:pt x="318642" y="101545"/>
                  </a:lnTo>
                  <a:lnTo>
                    <a:pt x="298225" y="146145"/>
                  </a:lnTo>
                  <a:lnTo>
                    <a:pt x="299139" y="144406"/>
                  </a:lnTo>
                  <a:lnTo>
                    <a:pt x="324339" y="144406"/>
                  </a:lnTo>
                  <a:lnTo>
                    <a:pt x="325804" y="136217"/>
                  </a:lnTo>
                  <a:lnTo>
                    <a:pt x="325201" y="136217"/>
                  </a:lnTo>
                  <a:lnTo>
                    <a:pt x="326461" y="132546"/>
                  </a:lnTo>
                  <a:lnTo>
                    <a:pt x="327131" y="132546"/>
                  </a:lnTo>
                  <a:lnTo>
                    <a:pt x="329166" y="128673"/>
                  </a:lnTo>
                  <a:lnTo>
                    <a:pt x="328797" y="128673"/>
                  </a:lnTo>
                  <a:lnTo>
                    <a:pt x="330417" y="126293"/>
                  </a:lnTo>
                  <a:lnTo>
                    <a:pt x="330848" y="126293"/>
                  </a:lnTo>
                  <a:lnTo>
                    <a:pt x="335965" y="120354"/>
                  </a:lnTo>
                  <a:lnTo>
                    <a:pt x="335743" y="120354"/>
                  </a:lnTo>
                  <a:lnTo>
                    <a:pt x="337212" y="118906"/>
                  </a:lnTo>
                  <a:lnTo>
                    <a:pt x="337472" y="118906"/>
                  </a:lnTo>
                  <a:lnTo>
                    <a:pt x="346055" y="111719"/>
                  </a:lnTo>
                  <a:lnTo>
                    <a:pt x="345916" y="111719"/>
                  </a:lnTo>
                  <a:lnTo>
                    <a:pt x="347127" y="110821"/>
                  </a:lnTo>
                  <a:lnTo>
                    <a:pt x="347291" y="110821"/>
                  </a:lnTo>
                  <a:lnTo>
                    <a:pt x="359146" y="103083"/>
                  </a:lnTo>
                  <a:lnTo>
                    <a:pt x="360041" y="102499"/>
                  </a:lnTo>
                  <a:lnTo>
                    <a:pt x="374939" y="94653"/>
                  </a:lnTo>
                  <a:lnTo>
                    <a:pt x="375691" y="94254"/>
                  </a:lnTo>
                  <a:lnTo>
                    <a:pt x="393148" y="86578"/>
                  </a:lnTo>
                  <a:lnTo>
                    <a:pt x="393792" y="86293"/>
                  </a:lnTo>
                  <a:lnTo>
                    <a:pt x="413505" y="78977"/>
                  </a:lnTo>
                  <a:lnTo>
                    <a:pt x="414072" y="78766"/>
                  </a:lnTo>
                  <a:lnTo>
                    <a:pt x="435746" y="71954"/>
                  </a:lnTo>
                  <a:lnTo>
                    <a:pt x="436262" y="71791"/>
                  </a:lnTo>
                  <a:lnTo>
                    <a:pt x="459638" y="65598"/>
                  </a:lnTo>
                  <a:lnTo>
                    <a:pt x="484921" y="59998"/>
                  </a:lnTo>
                  <a:lnTo>
                    <a:pt x="511065" y="55290"/>
                  </a:lnTo>
                  <a:lnTo>
                    <a:pt x="510877" y="55290"/>
                  </a:lnTo>
                  <a:lnTo>
                    <a:pt x="511793" y="55159"/>
                  </a:lnTo>
                  <a:lnTo>
                    <a:pt x="512119" y="55159"/>
                  </a:lnTo>
                  <a:lnTo>
                    <a:pt x="548803" y="51295"/>
                  </a:lnTo>
                  <a:lnTo>
                    <a:pt x="547284" y="25914"/>
                  </a:lnTo>
                  <a:close/>
                </a:path>
                <a:path w="624204" h="260350">
                  <a:moveTo>
                    <a:pt x="326461" y="132546"/>
                  </a:moveTo>
                  <a:lnTo>
                    <a:pt x="325201" y="136217"/>
                  </a:lnTo>
                  <a:lnTo>
                    <a:pt x="326115" y="134478"/>
                  </a:lnTo>
                  <a:lnTo>
                    <a:pt x="326461" y="132546"/>
                  </a:lnTo>
                  <a:close/>
                </a:path>
                <a:path w="624204" h="260350">
                  <a:moveTo>
                    <a:pt x="326115" y="134478"/>
                  </a:moveTo>
                  <a:lnTo>
                    <a:pt x="325201" y="136217"/>
                  </a:lnTo>
                  <a:lnTo>
                    <a:pt x="325804" y="136217"/>
                  </a:lnTo>
                  <a:lnTo>
                    <a:pt x="326115" y="134478"/>
                  </a:lnTo>
                  <a:close/>
                </a:path>
                <a:path w="624204" h="260350">
                  <a:moveTo>
                    <a:pt x="327131" y="132546"/>
                  </a:moveTo>
                  <a:lnTo>
                    <a:pt x="326461" y="132546"/>
                  </a:lnTo>
                  <a:lnTo>
                    <a:pt x="326115" y="134478"/>
                  </a:lnTo>
                  <a:lnTo>
                    <a:pt x="327131" y="132546"/>
                  </a:lnTo>
                  <a:close/>
                </a:path>
                <a:path w="624204" h="260350">
                  <a:moveTo>
                    <a:pt x="330417" y="126293"/>
                  </a:moveTo>
                  <a:lnTo>
                    <a:pt x="328797" y="128673"/>
                  </a:lnTo>
                  <a:lnTo>
                    <a:pt x="329742" y="127577"/>
                  </a:lnTo>
                  <a:lnTo>
                    <a:pt x="330417" y="126293"/>
                  </a:lnTo>
                  <a:close/>
                </a:path>
                <a:path w="624204" h="260350">
                  <a:moveTo>
                    <a:pt x="329742" y="127577"/>
                  </a:moveTo>
                  <a:lnTo>
                    <a:pt x="328797" y="128673"/>
                  </a:lnTo>
                  <a:lnTo>
                    <a:pt x="329166" y="128673"/>
                  </a:lnTo>
                  <a:lnTo>
                    <a:pt x="329742" y="127577"/>
                  </a:lnTo>
                  <a:close/>
                </a:path>
                <a:path w="624204" h="260350">
                  <a:moveTo>
                    <a:pt x="330848" y="126293"/>
                  </a:moveTo>
                  <a:lnTo>
                    <a:pt x="330417" y="126293"/>
                  </a:lnTo>
                  <a:lnTo>
                    <a:pt x="329742" y="127577"/>
                  </a:lnTo>
                  <a:lnTo>
                    <a:pt x="330848" y="126293"/>
                  </a:lnTo>
                  <a:close/>
                </a:path>
                <a:path w="624204" h="260350">
                  <a:moveTo>
                    <a:pt x="337212" y="118906"/>
                  </a:moveTo>
                  <a:lnTo>
                    <a:pt x="335743" y="120354"/>
                  </a:lnTo>
                  <a:lnTo>
                    <a:pt x="336540" y="119686"/>
                  </a:lnTo>
                  <a:lnTo>
                    <a:pt x="337212" y="118906"/>
                  </a:lnTo>
                  <a:close/>
                </a:path>
                <a:path w="624204" h="260350">
                  <a:moveTo>
                    <a:pt x="336540" y="119686"/>
                  </a:moveTo>
                  <a:lnTo>
                    <a:pt x="335743" y="120354"/>
                  </a:lnTo>
                  <a:lnTo>
                    <a:pt x="335965" y="120354"/>
                  </a:lnTo>
                  <a:lnTo>
                    <a:pt x="336540" y="119686"/>
                  </a:lnTo>
                  <a:close/>
                </a:path>
                <a:path w="624204" h="260350">
                  <a:moveTo>
                    <a:pt x="337472" y="118906"/>
                  </a:moveTo>
                  <a:lnTo>
                    <a:pt x="337212" y="118906"/>
                  </a:lnTo>
                  <a:lnTo>
                    <a:pt x="336540" y="119686"/>
                  </a:lnTo>
                  <a:lnTo>
                    <a:pt x="337472" y="118906"/>
                  </a:lnTo>
                  <a:close/>
                </a:path>
                <a:path w="624204" h="260350">
                  <a:moveTo>
                    <a:pt x="347127" y="110821"/>
                  </a:moveTo>
                  <a:lnTo>
                    <a:pt x="345916" y="111719"/>
                  </a:lnTo>
                  <a:lnTo>
                    <a:pt x="346548" y="111306"/>
                  </a:lnTo>
                  <a:lnTo>
                    <a:pt x="347127" y="110821"/>
                  </a:lnTo>
                  <a:close/>
                </a:path>
                <a:path w="624204" h="260350">
                  <a:moveTo>
                    <a:pt x="346548" y="111306"/>
                  </a:moveTo>
                  <a:lnTo>
                    <a:pt x="345916" y="111719"/>
                  </a:lnTo>
                  <a:lnTo>
                    <a:pt x="346055" y="111719"/>
                  </a:lnTo>
                  <a:lnTo>
                    <a:pt x="346548" y="111306"/>
                  </a:lnTo>
                  <a:close/>
                </a:path>
                <a:path w="624204" h="260350">
                  <a:moveTo>
                    <a:pt x="347291" y="110821"/>
                  </a:moveTo>
                  <a:lnTo>
                    <a:pt x="347127" y="110821"/>
                  </a:lnTo>
                  <a:lnTo>
                    <a:pt x="346548" y="111306"/>
                  </a:lnTo>
                  <a:lnTo>
                    <a:pt x="347291" y="110821"/>
                  </a:lnTo>
                  <a:close/>
                </a:path>
                <a:path w="624204" h="260350">
                  <a:moveTo>
                    <a:pt x="360041" y="102499"/>
                  </a:moveTo>
                  <a:lnTo>
                    <a:pt x="359053" y="103083"/>
                  </a:lnTo>
                  <a:lnTo>
                    <a:pt x="359550" y="102819"/>
                  </a:lnTo>
                  <a:lnTo>
                    <a:pt x="360041" y="102499"/>
                  </a:lnTo>
                  <a:close/>
                </a:path>
                <a:path w="624204" h="260350">
                  <a:moveTo>
                    <a:pt x="359550" y="102819"/>
                  </a:moveTo>
                  <a:lnTo>
                    <a:pt x="359053" y="103083"/>
                  </a:lnTo>
                  <a:lnTo>
                    <a:pt x="359550" y="102819"/>
                  </a:lnTo>
                  <a:close/>
                </a:path>
                <a:path w="624204" h="260350">
                  <a:moveTo>
                    <a:pt x="360154" y="102499"/>
                  </a:moveTo>
                  <a:lnTo>
                    <a:pt x="359550" y="102819"/>
                  </a:lnTo>
                  <a:lnTo>
                    <a:pt x="360154" y="102499"/>
                  </a:lnTo>
                  <a:close/>
                </a:path>
                <a:path w="624204" h="260350">
                  <a:moveTo>
                    <a:pt x="375691" y="94254"/>
                  </a:moveTo>
                  <a:lnTo>
                    <a:pt x="374870" y="94653"/>
                  </a:lnTo>
                  <a:lnTo>
                    <a:pt x="375282" y="94471"/>
                  </a:lnTo>
                  <a:lnTo>
                    <a:pt x="375691" y="94254"/>
                  </a:lnTo>
                  <a:close/>
                </a:path>
                <a:path w="624204" h="260350">
                  <a:moveTo>
                    <a:pt x="375282" y="94471"/>
                  </a:moveTo>
                  <a:lnTo>
                    <a:pt x="374870" y="94653"/>
                  </a:lnTo>
                  <a:lnTo>
                    <a:pt x="375282" y="94471"/>
                  </a:lnTo>
                  <a:close/>
                </a:path>
                <a:path w="624204" h="260350">
                  <a:moveTo>
                    <a:pt x="375773" y="94254"/>
                  </a:moveTo>
                  <a:lnTo>
                    <a:pt x="375282" y="94471"/>
                  </a:lnTo>
                  <a:lnTo>
                    <a:pt x="375773" y="94254"/>
                  </a:lnTo>
                  <a:close/>
                </a:path>
                <a:path w="624204" h="260350">
                  <a:moveTo>
                    <a:pt x="393448" y="86446"/>
                  </a:moveTo>
                  <a:lnTo>
                    <a:pt x="393092" y="86578"/>
                  </a:lnTo>
                  <a:lnTo>
                    <a:pt x="393448" y="86446"/>
                  </a:lnTo>
                  <a:close/>
                </a:path>
                <a:path w="624204" h="260350">
                  <a:moveTo>
                    <a:pt x="393856" y="86293"/>
                  </a:moveTo>
                  <a:lnTo>
                    <a:pt x="393448" y="86446"/>
                  </a:lnTo>
                  <a:lnTo>
                    <a:pt x="393856" y="86293"/>
                  </a:lnTo>
                  <a:close/>
                </a:path>
                <a:path w="624204" h="260350">
                  <a:moveTo>
                    <a:pt x="413779" y="78875"/>
                  </a:moveTo>
                  <a:lnTo>
                    <a:pt x="413456" y="78977"/>
                  </a:lnTo>
                  <a:lnTo>
                    <a:pt x="413779" y="78875"/>
                  </a:lnTo>
                  <a:close/>
                </a:path>
                <a:path w="624204" h="260350">
                  <a:moveTo>
                    <a:pt x="414125" y="78766"/>
                  </a:moveTo>
                  <a:lnTo>
                    <a:pt x="413779" y="78875"/>
                  </a:lnTo>
                  <a:lnTo>
                    <a:pt x="414125" y="78766"/>
                  </a:lnTo>
                  <a:close/>
                </a:path>
                <a:path w="624204" h="260350">
                  <a:moveTo>
                    <a:pt x="603397" y="24643"/>
                  </a:moveTo>
                  <a:lnTo>
                    <a:pt x="559357" y="24643"/>
                  </a:lnTo>
                  <a:lnTo>
                    <a:pt x="562018" y="49903"/>
                  </a:lnTo>
                  <a:lnTo>
                    <a:pt x="548803" y="51295"/>
                  </a:lnTo>
                  <a:lnTo>
                    <a:pt x="550285" y="76064"/>
                  </a:lnTo>
                  <a:lnTo>
                    <a:pt x="624074" y="33479"/>
                  </a:lnTo>
                  <a:lnTo>
                    <a:pt x="603397" y="24643"/>
                  </a:lnTo>
                  <a:close/>
                </a:path>
                <a:path w="624204" h="260350">
                  <a:moveTo>
                    <a:pt x="436318" y="71791"/>
                  </a:moveTo>
                  <a:lnTo>
                    <a:pt x="435963" y="71886"/>
                  </a:lnTo>
                  <a:lnTo>
                    <a:pt x="436318" y="71791"/>
                  </a:lnTo>
                  <a:close/>
                </a:path>
                <a:path w="624204" h="260350">
                  <a:moveTo>
                    <a:pt x="511793" y="55159"/>
                  </a:moveTo>
                  <a:lnTo>
                    <a:pt x="510877" y="55290"/>
                  </a:lnTo>
                  <a:lnTo>
                    <a:pt x="511331" y="55242"/>
                  </a:lnTo>
                  <a:lnTo>
                    <a:pt x="511793" y="55159"/>
                  </a:lnTo>
                  <a:close/>
                </a:path>
                <a:path w="624204" h="260350">
                  <a:moveTo>
                    <a:pt x="511331" y="55242"/>
                  </a:moveTo>
                  <a:lnTo>
                    <a:pt x="510877" y="55290"/>
                  </a:lnTo>
                  <a:lnTo>
                    <a:pt x="511065" y="55290"/>
                  </a:lnTo>
                  <a:lnTo>
                    <a:pt x="511331" y="55242"/>
                  </a:lnTo>
                  <a:close/>
                </a:path>
                <a:path w="624204" h="260350">
                  <a:moveTo>
                    <a:pt x="512119" y="55159"/>
                  </a:moveTo>
                  <a:lnTo>
                    <a:pt x="511793" y="55159"/>
                  </a:lnTo>
                  <a:lnTo>
                    <a:pt x="511331" y="55242"/>
                  </a:lnTo>
                  <a:lnTo>
                    <a:pt x="512119" y="55159"/>
                  </a:lnTo>
                  <a:close/>
                </a:path>
                <a:path w="624204" h="260350">
                  <a:moveTo>
                    <a:pt x="559357" y="24643"/>
                  </a:moveTo>
                  <a:lnTo>
                    <a:pt x="547284" y="25914"/>
                  </a:lnTo>
                  <a:lnTo>
                    <a:pt x="548803" y="51295"/>
                  </a:lnTo>
                  <a:lnTo>
                    <a:pt x="562018" y="49903"/>
                  </a:lnTo>
                  <a:lnTo>
                    <a:pt x="559357" y="24643"/>
                  </a:lnTo>
                  <a:close/>
                </a:path>
                <a:path w="624204" h="260350">
                  <a:moveTo>
                    <a:pt x="545734" y="0"/>
                  </a:moveTo>
                  <a:lnTo>
                    <a:pt x="547284" y="25914"/>
                  </a:lnTo>
                  <a:lnTo>
                    <a:pt x="559357" y="24643"/>
                  </a:lnTo>
                  <a:lnTo>
                    <a:pt x="603397" y="24643"/>
                  </a:lnTo>
                  <a:lnTo>
                    <a:pt x="545734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64194" y="2856076"/>
              <a:ext cx="1483995" cy="548640"/>
            </a:xfrm>
            <a:custGeom>
              <a:avLst/>
              <a:gdLst/>
              <a:ahLst/>
              <a:cxnLst/>
              <a:rect l="l" t="t" r="r" b="b"/>
              <a:pathLst>
                <a:path w="1483995" h="548639">
                  <a:moveTo>
                    <a:pt x="1483680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1483680" y="548639"/>
                  </a:lnTo>
                  <a:lnTo>
                    <a:pt x="148368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156899" y="3929052"/>
            <a:ext cx="2232025" cy="288290"/>
          </a:xfrm>
          <a:prstGeom prst="rect">
            <a:avLst/>
          </a:prstGeom>
          <a:solidFill>
            <a:srgbClr val="548235"/>
          </a:solidFill>
        </p:spPr>
        <p:txBody>
          <a:bodyPr vert="horz" wrap="square" lIns="0" tIns="393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1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Translator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07513" y="3095778"/>
            <a:ext cx="1049655" cy="1009015"/>
          </a:xfrm>
          <a:custGeom>
            <a:avLst/>
            <a:gdLst/>
            <a:ahLst/>
            <a:cxnLst/>
            <a:rect l="l" t="t" r="r" b="b"/>
            <a:pathLst>
              <a:path w="1049654" h="1009014">
                <a:moveTo>
                  <a:pt x="972442" y="982504"/>
                </a:moveTo>
                <a:lnTo>
                  <a:pt x="970166" y="1008613"/>
                </a:lnTo>
                <a:lnTo>
                  <a:pt x="1031595" y="984312"/>
                </a:lnTo>
                <a:lnTo>
                  <a:pt x="984195" y="984312"/>
                </a:lnTo>
                <a:lnTo>
                  <a:pt x="972442" y="982504"/>
                </a:lnTo>
                <a:close/>
              </a:path>
              <a:path w="1049654" h="1009014">
                <a:moveTo>
                  <a:pt x="974652" y="957145"/>
                </a:moveTo>
                <a:lnTo>
                  <a:pt x="972442" y="982504"/>
                </a:lnTo>
                <a:lnTo>
                  <a:pt x="984195" y="984312"/>
                </a:lnTo>
                <a:lnTo>
                  <a:pt x="988058" y="959208"/>
                </a:lnTo>
                <a:lnTo>
                  <a:pt x="974652" y="957145"/>
                </a:lnTo>
                <a:close/>
              </a:path>
              <a:path w="1049654" h="1009014">
                <a:moveTo>
                  <a:pt x="976782" y="932701"/>
                </a:moveTo>
                <a:lnTo>
                  <a:pt x="974652" y="957145"/>
                </a:lnTo>
                <a:lnTo>
                  <a:pt x="988058" y="959208"/>
                </a:lnTo>
                <a:lnTo>
                  <a:pt x="984195" y="984312"/>
                </a:lnTo>
                <a:lnTo>
                  <a:pt x="1031595" y="984312"/>
                </a:lnTo>
                <a:lnTo>
                  <a:pt x="1049387" y="977273"/>
                </a:lnTo>
                <a:lnTo>
                  <a:pt x="976782" y="932701"/>
                </a:lnTo>
                <a:close/>
              </a:path>
              <a:path w="1049654" h="1009014">
                <a:moveTo>
                  <a:pt x="536834" y="472812"/>
                </a:moveTo>
                <a:lnTo>
                  <a:pt x="511421" y="472812"/>
                </a:lnTo>
                <a:lnTo>
                  <a:pt x="511475" y="473645"/>
                </a:lnTo>
                <a:lnTo>
                  <a:pt x="512955" y="518429"/>
                </a:lnTo>
                <a:lnTo>
                  <a:pt x="519103" y="565048"/>
                </a:lnTo>
                <a:lnTo>
                  <a:pt x="530984" y="610981"/>
                </a:lnTo>
                <a:lnTo>
                  <a:pt x="548168" y="655873"/>
                </a:lnTo>
                <a:lnTo>
                  <a:pt x="570240" y="699381"/>
                </a:lnTo>
                <a:lnTo>
                  <a:pt x="611611" y="761312"/>
                </a:lnTo>
                <a:lnTo>
                  <a:pt x="644144" y="799892"/>
                </a:lnTo>
                <a:lnTo>
                  <a:pt x="680178" y="835914"/>
                </a:lnTo>
                <a:lnTo>
                  <a:pt x="719336" y="869033"/>
                </a:lnTo>
                <a:lnTo>
                  <a:pt x="761239" y="898907"/>
                </a:lnTo>
                <a:lnTo>
                  <a:pt x="805512" y="925184"/>
                </a:lnTo>
                <a:lnTo>
                  <a:pt x="851655" y="947449"/>
                </a:lnTo>
                <a:lnTo>
                  <a:pt x="899684" y="965516"/>
                </a:lnTo>
                <a:lnTo>
                  <a:pt x="949069" y="978908"/>
                </a:lnTo>
                <a:lnTo>
                  <a:pt x="972442" y="982504"/>
                </a:lnTo>
                <a:lnTo>
                  <a:pt x="974652" y="957145"/>
                </a:lnTo>
                <a:lnTo>
                  <a:pt x="954903" y="954106"/>
                </a:lnTo>
                <a:lnTo>
                  <a:pt x="954577" y="954106"/>
                </a:lnTo>
                <a:lnTo>
                  <a:pt x="953484" y="953888"/>
                </a:lnTo>
                <a:lnTo>
                  <a:pt x="953686" y="953888"/>
                </a:lnTo>
                <a:lnTo>
                  <a:pt x="931137" y="948358"/>
                </a:lnTo>
                <a:lnTo>
                  <a:pt x="930479" y="948197"/>
                </a:lnTo>
                <a:lnTo>
                  <a:pt x="907838" y="941442"/>
                </a:lnTo>
                <a:lnTo>
                  <a:pt x="907219" y="941257"/>
                </a:lnTo>
                <a:lnTo>
                  <a:pt x="884810" y="933399"/>
                </a:lnTo>
                <a:lnTo>
                  <a:pt x="884222" y="933193"/>
                </a:lnTo>
                <a:lnTo>
                  <a:pt x="862386" y="924388"/>
                </a:lnTo>
                <a:lnTo>
                  <a:pt x="861534" y="924045"/>
                </a:lnTo>
                <a:lnTo>
                  <a:pt x="818115" y="903063"/>
                </a:lnTo>
                <a:lnTo>
                  <a:pt x="817044" y="902547"/>
                </a:lnTo>
                <a:lnTo>
                  <a:pt x="775638" y="877916"/>
                </a:lnTo>
                <a:lnTo>
                  <a:pt x="774660" y="877336"/>
                </a:lnTo>
                <a:lnTo>
                  <a:pt x="735414" y="849301"/>
                </a:lnTo>
                <a:lnTo>
                  <a:pt x="734509" y="848655"/>
                </a:lnTo>
                <a:lnTo>
                  <a:pt x="697831" y="817576"/>
                </a:lnTo>
                <a:lnTo>
                  <a:pt x="696986" y="816861"/>
                </a:lnTo>
                <a:lnTo>
                  <a:pt x="663279" y="783106"/>
                </a:lnTo>
                <a:lnTo>
                  <a:pt x="662484" y="782311"/>
                </a:lnTo>
                <a:lnTo>
                  <a:pt x="632142" y="746258"/>
                </a:lnTo>
                <a:lnTo>
                  <a:pt x="631391" y="745368"/>
                </a:lnTo>
                <a:lnTo>
                  <a:pt x="604617" y="707141"/>
                </a:lnTo>
                <a:lnTo>
                  <a:pt x="604098" y="706401"/>
                </a:lnTo>
                <a:lnTo>
                  <a:pt x="592471" y="687059"/>
                </a:lnTo>
                <a:lnTo>
                  <a:pt x="592150" y="686527"/>
                </a:lnTo>
                <a:lnTo>
                  <a:pt x="581434" y="666615"/>
                </a:lnTo>
                <a:lnTo>
                  <a:pt x="581129" y="666048"/>
                </a:lnTo>
                <a:lnTo>
                  <a:pt x="571530" y="645853"/>
                </a:lnTo>
                <a:lnTo>
                  <a:pt x="571243" y="645251"/>
                </a:lnTo>
                <a:lnTo>
                  <a:pt x="562803" y="624820"/>
                </a:lnTo>
                <a:lnTo>
                  <a:pt x="555300" y="603563"/>
                </a:lnTo>
                <a:lnTo>
                  <a:pt x="549060" y="582124"/>
                </a:lnTo>
                <a:lnTo>
                  <a:pt x="544129" y="560550"/>
                </a:lnTo>
                <a:lnTo>
                  <a:pt x="540546" y="538880"/>
                </a:lnTo>
                <a:lnTo>
                  <a:pt x="538354" y="517157"/>
                </a:lnTo>
                <a:lnTo>
                  <a:pt x="536834" y="472812"/>
                </a:lnTo>
                <a:close/>
              </a:path>
              <a:path w="1049654" h="1009014">
                <a:moveTo>
                  <a:pt x="953484" y="953888"/>
                </a:moveTo>
                <a:lnTo>
                  <a:pt x="954577" y="954106"/>
                </a:lnTo>
                <a:lnTo>
                  <a:pt x="954028" y="953971"/>
                </a:lnTo>
                <a:lnTo>
                  <a:pt x="953484" y="953888"/>
                </a:lnTo>
                <a:close/>
              </a:path>
              <a:path w="1049654" h="1009014">
                <a:moveTo>
                  <a:pt x="954028" y="953971"/>
                </a:moveTo>
                <a:lnTo>
                  <a:pt x="954577" y="954106"/>
                </a:lnTo>
                <a:lnTo>
                  <a:pt x="954903" y="954106"/>
                </a:lnTo>
                <a:lnTo>
                  <a:pt x="954028" y="953971"/>
                </a:lnTo>
                <a:close/>
              </a:path>
              <a:path w="1049654" h="1009014">
                <a:moveTo>
                  <a:pt x="953686" y="953888"/>
                </a:moveTo>
                <a:lnTo>
                  <a:pt x="953484" y="953888"/>
                </a:lnTo>
                <a:lnTo>
                  <a:pt x="954028" y="953971"/>
                </a:lnTo>
                <a:lnTo>
                  <a:pt x="953686" y="953888"/>
                </a:lnTo>
                <a:close/>
              </a:path>
              <a:path w="1049654" h="1009014">
                <a:moveTo>
                  <a:pt x="930798" y="948275"/>
                </a:moveTo>
                <a:lnTo>
                  <a:pt x="931077" y="948358"/>
                </a:lnTo>
                <a:lnTo>
                  <a:pt x="930798" y="948275"/>
                </a:lnTo>
                <a:close/>
              </a:path>
              <a:path w="1049654" h="1009014">
                <a:moveTo>
                  <a:pt x="930535" y="948197"/>
                </a:moveTo>
                <a:lnTo>
                  <a:pt x="930798" y="948275"/>
                </a:lnTo>
                <a:lnTo>
                  <a:pt x="930535" y="948197"/>
                </a:lnTo>
                <a:close/>
              </a:path>
              <a:path w="1049654" h="1009014">
                <a:moveTo>
                  <a:pt x="907530" y="941350"/>
                </a:moveTo>
                <a:lnTo>
                  <a:pt x="907792" y="941442"/>
                </a:lnTo>
                <a:lnTo>
                  <a:pt x="907530" y="941350"/>
                </a:lnTo>
                <a:close/>
              </a:path>
              <a:path w="1049654" h="1009014">
                <a:moveTo>
                  <a:pt x="907265" y="941257"/>
                </a:moveTo>
                <a:lnTo>
                  <a:pt x="907530" y="941350"/>
                </a:lnTo>
                <a:lnTo>
                  <a:pt x="907265" y="941257"/>
                </a:lnTo>
                <a:close/>
              </a:path>
              <a:path w="1049654" h="1009014">
                <a:moveTo>
                  <a:pt x="884500" y="933290"/>
                </a:moveTo>
                <a:lnTo>
                  <a:pt x="884769" y="933399"/>
                </a:lnTo>
                <a:lnTo>
                  <a:pt x="884500" y="933290"/>
                </a:lnTo>
                <a:close/>
              </a:path>
              <a:path w="1049654" h="1009014">
                <a:moveTo>
                  <a:pt x="884258" y="933193"/>
                </a:moveTo>
                <a:lnTo>
                  <a:pt x="884500" y="933290"/>
                </a:lnTo>
                <a:lnTo>
                  <a:pt x="884258" y="933193"/>
                </a:lnTo>
                <a:close/>
              </a:path>
              <a:path w="1049654" h="1009014">
                <a:moveTo>
                  <a:pt x="861534" y="924045"/>
                </a:moveTo>
                <a:lnTo>
                  <a:pt x="862310" y="924388"/>
                </a:lnTo>
                <a:lnTo>
                  <a:pt x="861929" y="924204"/>
                </a:lnTo>
                <a:lnTo>
                  <a:pt x="861534" y="924045"/>
                </a:lnTo>
                <a:close/>
              </a:path>
              <a:path w="1049654" h="1009014">
                <a:moveTo>
                  <a:pt x="861929" y="924204"/>
                </a:moveTo>
                <a:lnTo>
                  <a:pt x="862310" y="924388"/>
                </a:lnTo>
                <a:lnTo>
                  <a:pt x="861929" y="924204"/>
                </a:lnTo>
                <a:close/>
              </a:path>
              <a:path w="1049654" h="1009014">
                <a:moveTo>
                  <a:pt x="861600" y="924045"/>
                </a:moveTo>
                <a:lnTo>
                  <a:pt x="861929" y="924204"/>
                </a:lnTo>
                <a:lnTo>
                  <a:pt x="861600" y="924045"/>
                </a:lnTo>
                <a:close/>
              </a:path>
              <a:path w="1049654" h="1009014">
                <a:moveTo>
                  <a:pt x="817044" y="902547"/>
                </a:moveTo>
                <a:lnTo>
                  <a:pt x="818006" y="903063"/>
                </a:lnTo>
                <a:lnTo>
                  <a:pt x="817535" y="902783"/>
                </a:lnTo>
                <a:lnTo>
                  <a:pt x="817044" y="902547"/>
                </a:lnTo>
                <a:close/>
              </a:path>
              <a:path w="1049654" h="1009014">
                <a:moveTo>
                  <a:pt x="817535" y="902783"/>
                </a:moveTo>
                <a:lnTo>
                  <a:pt x="818006" y="903063"/>
                </a:lnTo>
                <a:lnTo>
                  <a:pt x="817535" y="902783"/>
                </a:lnTo>
                <a:close/>
              </a:path>
              <a:path w="1049654" h="1009014">
                <a:moveTo>
                  <a:pt x="817136" y="902547"/>
                </a:moveTo>
                <a:lnTo>
                  <a:pt x="817535" y="902783"/>
                </a:lnTo>
                <a:lnTo>
                  <a:pt x="817136" y="902547"/>
                </a:lnTo>
                <a:close/>
              </a:path>
              <a:path w="1049654" h="1009014">
                <a:moveTo>
                  <a:pt x="774660" y="877336"/>
                </a:moveTo>
                <a:lnTo>
                  <a:pt x="775550" y="877916"/>
                </a:lnTo>
                <a:lnTo>
                  <a:pt x="775115" y="877606"/>
                </a:lnTo>
                <a:lnTo>
                  <a:pt x="774660" y="877336"/>
                </a:lnTo>
                <a:close/>
              </a:path>
              <a:path w="1049654" h="1009014">
                <a:moveTo>
                  <a:pt x="775115" y="877606"/>
                </a:moveTo>
                <a:lnTo>
                  <a:pt x="775550" y="877916"/>
                </a:lnTo>
                <a:lnTo>
                  <a:pt x="775115" y="877606"/>
                </a:lnTo>
                <a:close/>
              </a:path>
              <a:path w="1049654" h="1009014">
                <a:moveTo>
                  <a:pt x="774736" y="877336"/>
                </a:moveTo>
                <a:lnTo>
                  <a:pt x="775115" y="877606"/>
                </a:lnTo>
                <a:lnTo>
                  <a:pt x="774736" y="877336"/>
                </a:lnTo>
                <a:close/>
              </a:path>
              <a:path w="1049654" h="1009014">
                <a:moveTo>
                  <a:pt x="734509" y="848655"/>
                </a:moveTo>
                <a:lnTo>
                  <a:pt x="735338" y="849301"/>
                </a:lnTo>
                <a:lnTo>
                  <a:pt x="734933" y="848957"/>
                </a:lnTo>
                <a:lnTo>
                  <a:pt x="734509" y="848655"/>
                </a:lnTo>
                <a:close/>
              </a:path>
              <a:path w="1049654" h="1009014">
                <a:moveTo>
                  <a:pt x="734933" y="848957"/>
                </a:moveTo>
                <a:lnTo>
                  <a:pt x="735338" y="849301"/>
                </a:lnTo>
                <a:lnTo>
                  <a:pt x="734933" y="848957"/>
                </a:lnTo>
                <a:close/>
              </a:path>
              <a:path w="1049654" h="1009014">
                <a:moveTo>
                  <a:pt x="734576" y="848655"/>
                </a:moveTo>
                <a:lnTo>
                  <a:pt x="734933" y="848957"/>
                </a:lnTo>
                <a:lnTo>
                  <a:pt x="734576" y="848655"/>
                </a:lnTo>
                <a:close/>
              </a:path>
              <a:path w="1049654" h="1009014">
                <a:moveTo>
                  <a:pt x="696986" y="816861"/>
                </a:moveTo>
                <a:lnTo>
                  <a:pt x="697762" y="817576"/>
                </a:lnTo>
                <a:lnTo>
                  <a:pt x="697380" y="817195"/>
                </a:lnTo>
                <a:lnTo>
                  <a:pt x="696986" y="816861"/>
                </a:lnTo>
                <a:close/>
              </a:path>
              <a:path w="1049654" h="1009014">
                <a:moveTo>
                  <a:pt x="697380" y="817195"/>
                </a:moveTo>
                <a:lnTo>
                  <a:pt x="697762" y="817576"/>
                </a:lnTo>
                <a:lnTo>
                  <a:pt x="697380" y="817195"/>
                </a:lnTo>
                <a:close/>
              </a:path>
              <a:path w="1049654" h="1009014">
                <a:moveTo>
                  <a:pt x="697046" y="816861"/>
                </a:moveTo>
                <a:lnTo>
                  <a:pt x="697380" y="817195"/>
                </a:lnTo>
                <a:lnTo>
                  <a:pt x="697046" y="816861"/>
                </a:lnTo>
                <a:close/>
              </a:path>
              <a:path w="1049654" h="1009014">
                <a:moveTo>
                  <a:pt x="662484" y="782311"/>
                </a:moveTo>
                <a:lnTo>
                  <a:pt x="663214" y="783106"/>
                </a:lnTo>
                <a:lnTo>
                  <a:pt x="662865" y="782692"/>
                </a:lnTo>
                <a:lnTo>
                  <a:pt x="662484" y="782311"/>
                </a:lnTo>
                <a:close/>
              </a:path>
              <a:path w="1049654" h="1009014">
                <a:moveTo>
                  <a:pt x="662865" y="782692"/>
                </a:moveTo>
                <a:lnTo>
                  <a:pt x="663214" y="783106"/>
                </a:lnTo>
                <a:lnTo>
                  <a:pt x="662865" y="782692"/>
                </a:lnTo>
                <a:close/>
              </a:path>
              <a:path w="1049654" h="1009014">
                <a:moveTo>
                  <a:pt x="662543" y="782311"/>
                </a:moveTo>
                <a:lnTo>
                  <a:pt x="662865" y="782692"/>
                </a:lnTo>
                <a:lnTo>
                  <a:pt x="662543" y="782311"/>
                </a:lnTo>
                <a:close/>
              </a:path>
              <a:path w="1049654" h="1009014">
                <a:moveTo>
                  <a:pt x="631391" y="745368"/>
                </a:moveTo>
                <a:lnTo>
                  <a:pt x="632077" y="746258"/>
                </a:lnTo>
                <a:lnTo>
                  <a:pt x="631755" y="745798"/>
                </a:lnTo>
                <a:lnTo>
                  <a:pt x="631391" y="745368"/>
                </a:lnTo>
                <a:close/>
              </a:path>
              <a:path w="1049654" h="1009014">
                <a:moveTo>
                  <a:pt x="631755" y="745798"/>
                </a:moveTo>
                <a:lnTo>
                  <a:pt x="632077" y="746258"/>
                </a:lnTo>
                <a:lnTo>
                  <a:pt x="631755" y="745798"/>
                </a:lnTo>
                <a:close/>
              </a:path>
              <a:path w="1049654" h="1009014">
                <a:moveTo>
                  <a:pt x="631452" y="745368"/>
                </a:moveTo>
                <a:lnTo>
                  <a:pt x="631755" y="745798"/>
                </a:lnTo>
                <a:lnTo>
                  <a:pt x="631452" y="745368"/>
                </a:lnTo>
                <a:close/>
              </a:path>
              <a:path w="1049654" h="1009014">
                <a:moveTo>
                  <a:pt x="604098" y="706401"/>
                </a:moveTo>
                <a:lnTo>
                  <a:pt x="604579" y="707141"/>
                </a:lnTo>
                <a:lnTo>
                  <a:pt x="604351" y="706761"/>
                </a:lnTo>
                <a:lnTo>
                  <a:pt x="604098" y="706401"/>
                </a:lnTo>
                <a:close/>
              </a:path>
              <a:path w="1049654" h="1009014">
                <a:moveTo>
                  <a:pt x="604351" y="706761"/>
                </a:moveTo>
                <a:lnTo>
                  <a:pt x="604579" y="707141"/>
                </a:lnTo>
                <a:lnTo>
                  <a:pt x="604351" y="706761"/>
                </a:lnTo>
                <a:close/>
              </a:path>
              <a:path w="1049654" h="1009014">
                <a:moveTo>
                  <a:pt x="604134" y="706401"/>
                </a:moveTo>
                <a:lnTo>
                  <a:pt x="604351" y="706761"/>
                </a:lnTo>
                <a:lnTo>
                  <a:pt x="604134" y="706401"/>
                </a:lnTo>
                <a:close/>
              </a:path>
              <a:path w="1049654" h="1009014">
                <a:moveTo>
                  <a:pt x="592307" y="686788"/>
                </a:moveTo>
                <a:lnTo>
                  <a:pt x="592453" y="687059"/>
                </a:lnTo>
                <a:lnTo>
                  <a:pt x="592307" y="686788"/>
                </a:lnTo>
                <a:close/>
              </a:path>
              <a:path w="1049654" h="1009014">
                <a:moveTo>
                  <a:pt x="592166" y="686527"/>
                </a:moveTo>
                <a:lnTo>
                  <a:pt x="592307" y="686788"/>
                </a:lnTo>
                <a:lnTo>
                  <a:pt x="592166" y="686527"/>
                </a:lnTo>
                <a:close/>
              </a:path>
              <a:path w="1049654" h="1009014">
                <a:moveTo>
                  <a:pt x="581277" y="666324"/>
                </a:moveTo>
                <a:lnTo>
                  <a:pt x="581416" y="666615"/>
                </a:lnTo>
                <a:lnTo>
                  <a:pt x="581277" y="666324"/>
                </a:lnTo>
                <a:close/>
              </a:path>
              <a:path w="1049654" h="1009014">
                <a:moveTo>
                  <a:pt x="581146" y="666048"/>
                </a:moveTo>
                <a:lnTo>
                  <a:pt x="581277" y="666324"/>
                </a:lnTo>
                <a:lnTo>
                  <a:pt x="581146" y="666048"/>
                </a:lnTo>
                <a:close/>
              </a:path>
              <a:path w="1049654" h="1009014">
                <a:moveTo>
                  <a:pt x="571387" y="645553"/>
                </a:moveTo>
                <a:lnTo>
                  <a:pt x="571511" y="645853"/>
                </a:lnTo>
                <a:lnTo>
                  <a:pt x="571387" y="645553"/>
                </a:lnTo>
                <a:close/>
              </a:path>
              <a:path w="1049654" h="1009014">
                <a:moveTo>
                  <a:pt x="571262" y="645251"/>
                </a:moveTo>
                <a:lnTo>
                  <a:pt x="571387" y="645553"/>
                </a:lnTo>
                <a:lnTo>
                  <a:pt x="571262" y="645251"/>
                </a:lnTo>
                <a:close/>
              </a:path>
              <a:path w="1049654" h="1009014">
                <a:moveTo>
                  <a:pt x="562670" y="624499"/>
                </a:moveTo>
                <a:lnTo>
                  <a:pt x="562783" y="624820"/>
                </a:lnTo>
                <a:lnTo>
                  <a:pt x="562670" y="624499"/>
                </a:lnTo>
                <a:close/>
              </a:path>
              <a:path w="1049654" h="1009014">
                <a:moveTo>
                  <a:pt x="562558" y="624180"/>
                </a:moveTo>
                <a:lnTo>
                  <a:pt x="562670" y="624499"/>
                </a:lnTo>
                <a:lnTo>
                  <a:pt x="562558" y="624180"/>
                </a:lnTo>
                <a:close/>
              </a:path>
              <a:path w="1049654" h="1009014">
                <a:moveTo>
                  <a:pt x="555182" y="603228"/>
                </a:moveTo>
                <a:lnTo>
                  <a:pt x="555279" y="603563"/>
                </a:lnTo>
                <a:lnTo>
                  <a:pt x="555182" y="603228"/>
                </a:lnTo>
                <a:close/>
              </a:path>
              <a:path w="1049654" h="1009014">
                <a:moveTo>
                  <a:pt x="555082" y="602884"/>
                </a:moveTo>
                <a:lnTo>
                  <a:pt x="555182" y="603228"/>
                </a:lnTo>
                <a:lnTo>
                  <a:pt x="555082" y="602884"/>
                </a:lnTo>
                <a:close/>
              </a:path>
              <a:path w="1049654" h="1009014">
                <a:moveTo>
                  <a:pt x="548958" y="581769"/>
                </a:moveTo>
                <a:lnTo>
                  <a:pt x="549038" y="582124"/>
                </a:lnTo>
                <a:lnTo>
                  <a:pt x="548958" y="581769"/>
                </a:lnTo>
                <a:close/>
              </a:path>
              <a:path w="1049654" h="1009014">
                <a:moveTo>
                  <a:pt x="548874" y="581404"/>
                </a:moveTo>
                <a:lnTo>
                  <a:pt x="548958" y="581769"/>
                </a:lnTo>
                <a:lnTo>
                  <a:pt x="548874" y="581404"/>
                </a:lnTo>
                <a:close/>
              </a:path>
              <a:path w="1049654" h="1009014">
                <a:moveTo>
                  <a:pt x="544042" y="560167"/>
                </a:moveTo>
                <a:lnTo>
                  <a:pt x="544104" y="560550"/>
                </a:lnTo>
                <a:lnTo>
                  <a:pt x="544042" y="560167"/>
                </a:lnTo>
                <a:close/>
              </a:path>
              <a:path w="1049654" h="1009014">
                <a:moveTo>
                  <a:pt x="543980" y="559790"/>
                </a:moveTo>
                <a:lnTo>
                  <a:pt x="544042" y="560167"/>
                </a:lnTo>
                <a:lnTo>
                  <a:pt x="543980" y="559790"/>
                </a:lnTo>
                <a:close/>
              </a:path>
              <a:path w="1049654" h="1009014">
                <a:moveTo>
                  <a:pt x="540481" y="538483"/>
                </a:moveTo>
                <a:lnTo>
                  <a:pt x="540520" y="538880"/>
                </a:lnTo>
                <a:lnTo>
                  <a:pt x="540481" y="538483"/>
                </a:lnTo>
                <a:close/>
              </a:path>
              <a:path w="1049654" h="1009014">
                <a:moveTo>
                  <a:pt x="540441" y="538082"/>
                </a:moveTo>
                <a:lnTo>
                  <a:pt x="540481" y="538483"/>
                </a:lnTo>
                <a:lnTo>
                  <a:pt x="540441" y="538082"/>
                </a:lnTo>
                <a:close/>
              </a:path>
              <a:path w="1049654" h="1009014">
                <a:moveTo>
                  <a:pt x="538313" y="516746"/>
                </a:moveTo>
                <a:lnTo>
                  <a:pt x="538327" y="517157"/>
                </a:lnTo>
                <a:lnTo>
                  <a:pt x="538313" y="516746"/>
                </a:lnTo>
                <a:close/>
              </a:path>
              <a:path w="1049654" h="1009014">
                <a:moveTo>
                  <a:pt x="538299" y="516324"/>
                </a:moveTo>
                <a:lnTo>
                  <a:pt x="538313" y="516746"/>
                </a:lnTo>
                <a:lnTo>
                  <a:pt x="538299" y="516324"/>
                </a:lnTo>
                <a:close/>
              </a:path>
              <a:path w="1049654" h="1009014">
                <a:moveTo>
                  <a:pt x="511435" y="473242"/>
                </a:moveTo>
                <a:lnTo>
                  <a:pt x="511449" y="473645"/>
                </a:lnTo>
                <a:lnTo>
                  <a:pt x="511435" y="473242"/>
                </a:lnTo>
                <a:close/>
              </a:path>
              <a:path w="1049654" h="1009014">
                <a:moveTo>
                  <a:pt x="534752" y="451088"/>
                </a:moveTo>
                <a:lnTo>
                  <a:pt x="509226" y="451088"/>
                </a:lnTo>
                <a:lnTo>
                  <a:pt x="509332" y="451887"/>
                </a:lnTo>
                <a:lnTo>
                  <a:pt x="511435" y="473242"/>
                </a:lnTo>
                <a:lnTo>
                  <a:pt x="511421" y="472812"/>
                </a:lnTo>
                <a:lnTo>
                  <a:pt x="536834" y="472812"/>
                </a:lnTo>
                <a:lnTo>
                  <a:pt x="536792" y="471540"/>
                </a:lnTo>
                <a:lnTo>
                  <a:pt x="534752" y="451088"/>
                </a:lnTo>
                <a:close/>
              </a:path>
              <a:path w="1049654" h="1009014">
                <a:moveTo>
                  <a:pt x="509266" y="451488"/>
                </a:moveTo>
                <a:lnTo>
                  <a:pt x="509306" y="451887"/>
                </a:lnTo>
                <a:lnTo>
                  <a:pt x="509266" y="451488"/>
                </a:lnTo>
                <a:close/>
              </a:path>
              <a:path w="1049654" h="1009014">
                <a:moveTo>
                  <a:pt x="531382" y="429420"/>
                </a:moveTo>
                <a:lnTo>
                  <a:pt x="505642" y="429420"/>
                </a:lnTo>
                <a:lnTo>
                  <a:pt x="505791" y="430179"/>
                </a:lnTo>
                <a:lnTo>
                  <a:pt x="509266" y="451488"/>
                </a:lnTo>
                <a:lnTo>
                  <a:pt x="509226" y="451088"/>
                </a:lnTo>
                <a:lnTo>
                  <a:pt x="534752" y="451088"/>
                </a:lnTo>
                <a:lnTo>
                  <a:pt x="534461" y="448167"/>
                </a:lnTo>
                <a:lnTo>
                  <a:pt x="531382" y="429420"/>
                </a:lnTo>
                <a:close/>
              </a:path>
              <a:path w="1049654" h="1009014">
                <a:moveTo>
                  <a:pt x="505705" y="429802"/>
                </a:moveTo>
                <a:lnTo>
                  <a:pt x="505767" y="430179"/>
                </a:lnTo>
                <a:lnTo>
                  <a:pt x="505705" y="429802"/>
                </a:lnTo>
                <a:close/>
              </a:path>
              <a:path w="1049654" h="1009014">
                <a:moveTo>
                  <a:pt x="526758" y="407843"/>
                </a:moveTo>
                <a:lnTo>
                  <a:pt x="500708" y="407843"/>
                </a:lnTo>
                <a:lnTo>
                  <a:pt x="500895" y="408564"/>
                </a:lnTo>
                <a:lnTo>
                  <a:pt x="505705" y="429802"/>
                </a:lnTo>
                <a:lnTo>
                  <a:pt x="505642" y="429420"/>
                </a:lnTo>
                <a:lnTo>
                  <a:pt x="531382" y="429420"/>
                </a:lnTo>
                <a:lnTo>
                  <a:pt x="530644" y="424921"/>
                </a:lnTo>
                <a:lnTo>
                  <a:pt x="526758" y="407843"/>
                </a:lnTo>
                <a:close/>
              </a:path>
              <a:path w="1049654" h="1009014">
                <a:moveTo>
                  <a:pt x="500789" y="408198"/>
                </a:moveTo>
                <a:lnTo>
                  <a:pt x="500872" y="408564"/>
                </a:lnTo>
                <a:lnTo>
                  <a:pt x="500789" y="408198"/>
                </a:lnTo>
                <a:close/>
              </a:path>
              <a:path w="1049654" h="1009014">
                <a:moveTo>
                  <a:pt x="520915" y="386405"/>
                </a:moveTo>
                <a:lnTo>
                  <a:pt x="494469" y="386405"/>
                </a:lnTo>
                <a:lnTo>
                  <a:pt x="494686" y="387085"/>
                </a:lnTo>
                <a:lnTo>
                  <a:pt x="500789" y="408198"/>
                </a:lnTo>
                <a:lnTo>
                  <a:pt x="500708" y="407843"/>
                </a:lnTo>
                <a:lnTo>
                  <a:pt x="526758" y="407843"/>
                </a:lnTo>
                <a:lnTo>
                  <a:pt x="525393" y="401845"/>
                </a:lnTo>
                <a:lnTo>
                  <a:pt x="520915" y="386405"/>
                </a:lnTo>
                <a:close/>
              </a:path>
              <a:path w="1049654" h="1009014">
                <a:moveTo>
                  <a:pt x="494574" y="386767"/>
                </a:moveTo>
                <a:lnTo>
                  <a:pt x="494666" y="387085"/>
                </a:lnTo>
                <a:lnTo>
                  <a:pt x="494574" y="386767"/>
                </a:lnTo>
                <a:close/>
              </a:path>
              <a:path w="1049654" h="1009014">
                <a:moveTo>
                  <a:pt x="513891" y="365147"/>
                </a:moveTo>
                <a:lnTo>
                  <a:pt x="486963" y="365147"/>
                </a:lnTo>
                <a:lnTo>
                  <a:pt x="487208" y="365787"/>
                </a:lnTo>
                <a:lnTo>
                  <a:pt x="494574" y="386767"/>
                </a:lnTo>
                <a:lnTo>
                  <a:pt x="494469" y="386405"/>
                </a:lnTo>
                <a:lnTo>
                  <a:pt x="520915" y="386405"/>
                </a:lnTo>
                <a:lnTo>
                  <a:pt x="518764" y="378987"/>
                </a:lnTo>
                <a:lnTo>
                  <a:pt x="513891" y="365147"/>
                </a:lnTo>
                <a:close/>
              </a:path>
              <a:path w="1049654" h="1009014">
                <a:moveTo>
                  <a:pt x="487076" y="365468"/>
                </a:moveTo>
                <a:lnTo>
                  <a:pt x="487189" y="365787"/>
                </a:lnTo>
                <a:lnTo>
                  <a:pt x="487076" y="365468"/>
                </a:lnTo>
                <a:close/>
              </a:path>
              <a:path w="1049654" h="1009014">
                <a:moveTo>
                  <a:pt x="505726" y="344115"/>
                </a:moveTo>
                <a:lnTo>
                  <a:pt x="478236" y="344115"/>
                </a:lnTo>
                <a:lnTo>
                  <a:pt x="478504" y="344717"/>
                </a:lnTo>
                <a:lnTo>
                  <a:pt x="487076" y="365468"/>
                </a:lnTo>
                <a:lnTo>
                  <a:pt x="486963" y="365147"/>
                </a:lnTo>
                <a:lnTo>
                  <a:pt x="513891" y="365147"/>
                </a:lnTo>
                <a:lnTo>
                  <a:pt x="510807" y="356389"/>
                </a:lnTo>
                <a:lnTo>
                  <a:pt x="505726" y="344115"/>
                </a:lnTo>
                <a:close/>
              </a:path>
              <a:path w="1049654" h="1009014">
                <a:moveTo>
                  <a:pt x="478360" y="344415"/>
                </a:moveTo>
                <a:lnTo>
                  <a:pt x="478485" y="344717"/>
                </a:lnTo>
                <a:lnTo>
                  <a:pt x="478360" y="344415"/>
                </a:lnTo>
                <a:close/>
              </a:path>
              <a:path w="1049654" h="1009014">
                <a:moveTo>
                  <a:pt x="496464" y="323353"/>
                </a:moveTo>
                <a:lnTo>
                  <a:pt x="468331" y="323353"/>
                </a:lnTo>
                <a:lnTo>
                  <a:pt x="468619" y="323919"/>
                </a:lnTo>
                <a:lnTo>
                  <a:pt x="478360" y="344415"/>
                </a:lnTo>
                <a:lnTo>
                  <a:pt x="478236" y="344115"/>
                </a:lnTo>
                <a:lnTo>
                  <a:pt x="505726" y="344115"/>
                </a:lnTo>
                <a:lnTo>
                  <a:pt x="501578" y="334095"/>
                </a:lnTo>
                <a:lnTo>
                  <a:pt x="496464" y="323353"/>
                </a:lnTo>
                <a:close/>
              </a:path>
              <a:path w="1049654" h="1009014">
                <a:moveTo>
                  <a:pt x="468460" y="323624"/>
                </a:moveTo>
                <a:lnTo>
                  <a:pt x="468601" y="323919"/>
                </a:lnTo>
                <a:lnTo>
                  <a:pt x="468460" y="323624"/>
                </a:lnTo>
                <a:close/>
              </a:path>
              <a:path w="1049654" h="1009014">
                <a:moveTo>
                  <a:pt x="486148" y="302908"/>
                </a:moveTo>
                <a:lnTo>
                  <a:pt x="457293" y="302908"/>
                </a:lnTo>
                <a:lnTo>
                  <a:pt x="457597" y="303441"/>
                </a:lnTo>
                <a:lnTo>
                  <a:pt x="468460" y="323624"/>
                </a:lnTo>
                <a:lnTo>
                  <a:pt x="468331" y="323353"/>
                </a:lnTo>
                <a:lnTo>
                  <a:pt x="496464" y="323353"/>
                </a:lnTo>
                <a:lnTo>
                  <a:pt x="491128" y="312146"/>
                </a:lnTo>
                <a:lnTo>
                  <a:pt x="486148" y="302908"/>
                </a:lnTo>
                <a:close/>
              </a:path>
              <a:path w="1049654" h="1009014">
                <a:moveTo>
                  <a:pt x="457440" y="303180"/>
                </a:moveTo>
                <a:lnTo>
                  <a:pt x="457580" y="303441"/>
                </a:lnTo>
                <a:lnTo>
                  <a:pt x="457440" y="303180"/>
                </a:lnTo>
                <a:close/>
              </a:path>
              <a:path w="1049654" h="1009014">
                <a:moveTo>
                  <a:pt x="474829" y="282829"/>
                </a:moveTo>
                <a:lnTo>
                  <a:pt x="445168" y="282829"/>
                </a:lnTo>
                <a:lnTo>
                  <a:pt x="445650" y="283568"/>
                </a:lnTo>
                <a:lnTo>
                  <a:pt x="457440" y="303180"/>
                </a:lnTo>
                <a:lnTo>
                  <a:pt x="457293" y="302908"/>
                </a:lnTo>
                <a:lnTo>
                  <a:pt x="486148" y="302908"/>
                </a:lnTo>
                <a:lnTo>
                  <a:pt x="479507" y="290587"/>
                </a:lnTo>
                <a:lnTo>
                  <a:pt x="474829" y="282829"/>
                </a:lnTo>
                <a:close/>
              </a:path>
              <a:path w="1049654" h="1009014">
                <a:moveTo>
                  <a:pt x="445389" y="283195"/>
                </a:moveTo>
                <a:lnTo>
                  <a:pt x="445613" y="283568"/>
                </a:lnTo>
                <a:lnTo>
                  <a:pt x="445389" y="283195"/>
                </a:lnTo>
                <a:close/>
              </a:path>
              <a:path w="1049654" h="1009014">
                <a:moveTo>
                  <a:pt x="445168" y="282829"/>
                </a:moveTo>
                <a:lnTo>
                  <a:pt x="445389" y="283195"/>
                </a:lnTo>
                <a:lnTo>
                  <a:pt x="445650" y="283568"/>
                </a:lnTo>
                <a:lnTo>
                  <a:pt x="445168" y="282829"/>
                </a:lnTo>
                <a:close/>
              </a:path>
              <a:path w="1049654" h="1009014">
                <a:moveTo>
                  <a:pt x="448703" y="243710"/>
                </a:moveTo>
                <a:lnTo>
                  <a:pt x="417669" y="243710"/>
                </a:lnTo>
                <a:lnTo>
                  <a:pt x="418355" y="244600"/>
                </a:lnTo>
                <a:lnTo>
                  <a:pt x="445389" y="283195"/>
                </a:lnTo>
                <a:lnTo>
                  <a:pt x="445168" y="282829"/>
                </a:lnTo>
                <a:lnTo>
                  <a:pt x="474829" y="282829"/>
                </a:lnTo>
                <a:lnTo>
                  <a:pt x="466691" y="269335"/>
                </a:lnTo>
                <a:lnTo>
                  <a:pt x="448703" y="243710"/>
                </a:lnTo>
                <a:close/>
              </a:path>
              <a:path w="1049654" h="1009014">
                <a:moveTo>
                  <a:pt x="417992" y="244170"/>
                </a:moveTo>
                <a:lnTo>
                  <a:pt x="418294" y="244600"/>
                </a:lnTo>
                <a:lnTo>
                  <a:pt x="417992" y="244170"/>
                </a:lnTo>
                <a:close/>
              </a:path>
              <a:path w="1049654" h="1009014">
                <a:moveTo>
                  <a:pt x="417669" y="243710"/>
                </a:moveTo>
                <a:lnTo>
                  <a:pt x="417992" y="244170"/>
                </a:lnTo>
                <a:lnTo>
                  <a:pt x="418355" y="244600"/>
                </a:lnTo>
                <a:lnTo>
                  <a:pt x="417669" y="243710"/>
                </a:lnTo>
                <a:close/>
              </a:path>
              <a:path w="1049654" h="1009014">
                <a:moveTo>
                  <a:pt x="419759" y="206862"/>
                </a:moveTo>
                <a:lnTo>
                  <a:pt x="386533" y="206862"/>
                </a:lnTo>
                <a:lnTo>
                  <a:pt x="387264" y="207657"/>
                </a:lnTo>
                <a:lnTo>
                  <a:pt x="417992" y="244170"/>
                </a:lnTo>
                <a:lnTo>
                  <a:pt x="417669" y="243710"/>
                </a:lnTo>
                <a:lnTo>
                  <a:pt x="448703" y="243710"/>
                </a:lnTo>
                <a:lnTo>
                  <a:pt x="438136" y="228655"/>
                </a:lnTo>
                <a:lnTo>
                  <a:pt x="419759" y="206862"/>
                </a:lnTo>
                <a:close/>
              </a:path>
              <a:path w="1049654" h="1009014">
                <a:moveTo>
                  <a:pt x="386875" y="207268"/>
                </a:moveTo>
                <a:lnTo>
                  <a:pt x="387203" y="207657"/>
                </a:lnTo>
                <a:lnTo>
                  <a:pt x="386875" y="207268"/>
                </a:lnTo>
                <a:close/>
              </a:path>
              <a:path w="1049654" h="1009014">
                <a:moveTo>
                  <a:pt x="386533" y="206862"/>
                </a:moveTo>
                <a:lnTo>
                  <a:pt x="386875" y="207268"/>
                </a:lnTo>
                <a:lnTo>
                  <a:pt x="387264" y="207657"/>
                </a:lnTo>
                <a:lnTo>
                  <a:pt x="386533" y="206862"/>
                </a:lnTo>
                <a:close/>
              </a:path>
              <a:path w="1049654" h="1009014">
                <a:moveTo>
                  <a:pt x="387913" y="172392"/>
                </a:moveTo>
                <a:lnTo>
                  <a:pt x="351985" y="172392"/>
                </a:lnTo>
                <a:lnTo>
                  <a:pt x="352761" y="173107"/>
                </a:lnTo>
                <a:lnTo>
                  <a:pt x="386875" y="207268"/>
                </a:lnTo>
                <a:lnTo>
                  <a:pt x="386533" y="206862"/>
                </a:lnTo>
                <a:lnTo>
                  <a:pt x="419759" y="206862"/>
                </a:lnTo>
                <a:lnTo>
                  <a:pt x="405603" y="190075"/>
                </a:lnTo>
                <a:lnTo>
                  <a:pt x="387913" y="172392"/>
                </a:lnTo>
                <a:close/>
              </a:path>
              <a:path w="1049654" h="1009014">
                <a:moveTo>
                  <a:pt x="352367" y="172773"/>
                </a:moveTo>
                <a:lnTo>
                  <a:pt x="352700" y="173107"/>
                </a:lnTo>
                <a:lnTo>
                  <a:pt x="352367" y="172773"/>
                </a:lnTo>
                <a:close/>
              </a:path>
              <a:path w="1049654" h="1009014">
                <a:moveTo>
                  <a:pt x="351985" y="172392"/>
                </a:moveTo>
                <a:lnTo>
                  <a:pt x="352367" y="172773"/>
                </a:lnTo>
                <a:lnTo>
                  <a:pt x="352761" y="173107"/>
                </a:lnTo>
                <a:lnTo>
                  <a:pt x="351985" y="172392"/>
                </a:lnTo>
                <a:close/>
              </a:path>
              <a:path w="1049654" h="1009014">
                <a:moveTo>
                  <a:pt x="353741" y="140667"/>
                </a:moveTo>
                <a:lnTo>
                  <a:pt x="314410" y="140667"/>
                </a:lnTo>
                <a:lnTo>
                  <a:pt x="315238" y="141312"/>
                </a:lnTo>
                <a:lnTo>
                  <a:pt x="352367" y="172773"/>
                </a:lnTo>
                <a:lnTo>
                  <a:pt x="351985" y="172392"/>
                </a:lnTo>
                <a:lnTo>
                  <a:pt x="387913" y="172392"/>
                </a:lnTo>
                <a:lnTo>
                  <a:pt x="369568" y="154054"/>
                </a:lnTo>
                <a:lnTo>
                  <a:pt x="353741" y="140667"/>
                </a:lnTo>
                <a:close/>
              </a:path>
              <a:path w="1049654" h="1009014">
                <a:moveTo>
                  <a:pt x="314822" y="141016"/>
                </a:moveTo>
                <a:lnTo>
                  <a:pt x="315172" y="141312"/>
                </a:lnTo>
                <a:lnTo>
                  <a:pt x="314822" y="141016"/>
                </a:lnTo>
                <a:close/>
              </a:path>
              <a:path w="1049654" h="1009014">
                <a:moveTo>
                  <a:pt x="314410" y="140667"/>
                </a:moveTo>
                <a:lnTo>
                  <a:pt x="314822" y="141016"/>
                </a:lnTo>
                <a:lnTo>
                  <a:pt x="315238" y="141312"/>
                </a:lnTo>
                <a:lnTo>
                  <a:pt x="314410" y="140667"/>
                </a:lnTo>
                <a:close/>
              </a:path>
              <a:path w="1049654" h="1009014">
                <a:moveTo>
                  <a:pt x="317951" y="112052"/>
                </a:moveTo>
                <a:lnTo>
                  <a:pt x="274196" y="112052"/>
                </a:lnTo>
                <a:lnTo>
                  <a:pt x="275087" y="112632"/>
                </a:lnTo>
                <a:lnTo>
                  <a:pt x="314822" y="141016"/>
                </a:lnTo>
                <a:lnTo>
                  <a:pt x="314410" y="140667"/>
                </a:lnTo>
                <a:lnTo>
                  <a:pt x="353741" y="140667"/>
                </a:lnTo>
                <a:lnTo>
                  <a:pt x="330412" y="120935"/>
                </a:lnTo>
                <a:lnTo>
                  <a:pt x="317951" y="112052"/>
                </a:lnTo>
                <a:close/>
              </a:path>
              <a:path w="1049654" h="1009014">
                <a:moveTo>
                  <a:pt x="274632" y="112362"/>
                </a:moveTo>
                <a:lnTo>
                  <a:pt x="275010" y="112632"/>
                </a:lnTo>
                <a:lnTo>
                  <a:pt x="274632" y="112362"/>
                </a:lnTo>
                <a:close/>
              </a:path>
              <a:path w="1049654" h="1009014">
                <a:moveTo>
                  <a:pt x="274196" y="112052"/>
                </a:moveTo>
                <a:lnTo>
                  <a:pt x="274632" y="112362"/>
                </a:lnTo>
                <a:lnTo>
                  <a:pt x="275087" y="112632"/>
                </a:lnTo>
                <a:lnTo>
                  <a:pt x="274196" y="112052"/>
                </a:lnTo>
                <a:close/>
              </a:path>
              <a:path w="1049654" h="1009014">
                <a:moveTo>
                  <a:pt x="281505" y="86904"/>
                </a:moveTo>
                <a:lnTo>
                  <a:pt x="231740" y="86904"/>
                </a:lnTo>
                <a:lnTo>
                  <a:pt x="232704" y="87421"/>
                </a:lnTo>
                <a:lnTo>
                  <a:pt x="274632" y="112362"/>
                </a:lnTo>
                <a:lnTo>
                  <a:pt x="274196" y="112052"/>
                </a:lnTo>
                <a:lnTo>
                  <a:pt x="317951" y="112052"/>
                </a:lnTo>
                <a:lnTo>
                  <a:pt x="288508" y="91061"/>
                </a:lnTo>
                <a:lnTo>
                  <a:pt x="281505" y="86904"/>
                </a:lnTo>
                <a:close/>
              </a:path>
              <a:path w="1049654" h="1009014">
                <a:moveTo>
                  <a:pt x="232207" y="87181"/>
                </a:moveTo>
                <a:lnTo>
                  <a:pt x="232611" y="87421"/>
                </a:lnTo>
                <a:lnTo>
                  <a:pt x="232207" y="87181"/>
                </a:lnTo>
                <a:close/>
              </a:path>
              <a:path w="1049654" h="1009014">
                <a:moveTo>
                  <a:pt x="231740" y="86904"/>
                </a:moveTo>
                <a:lnTo>
                  <a:pt x="232207" y="87181"/>
                </a:lnTo>
                <a:lnTo>
                  <a:pt x="232704" y="87421"/>
                </a:lnTo>
                <a:lnTo>
                  <a:pt x="231740" y="86904"/>
                </a:lnTo>
                <a:close/>
              </a:path>
              <a:path w="1049654" h="1009014">
                <a:moveTo>
                  <a:pt x="245576" y="65580"/>
                </a:moveTo>
                <a:lnTo>
                  <a:pt x="187436" y="65580"/>
                </a:lnTo>
                <a:lnTo>
                  <a:pt x="188212" y="65923"/>
                </a:lnTo>
                <a:lnTo>
                  <a:pt x="232207" y="87181"/>
                </a:lnTo>
                <a:lnTo>
                  <a:pt x="231740" y="86904"/>
                </a:lnTo>
                <a:lnTo>
                  <a:pt x="281505" y="86904"/>
                </a:lnTo>
                <a:lnTo>
                  <a:pt x="245576" y="65580"/>
                </a:lnTo>
                <a:close/>
              </a:path>
              <a:path w="1049654" h="1009014">
                <a:moveTo>
                  <a:pt x="187818" y="65764"/>
                </a:moveTo>
                <a:lnTo>
                  <a:pt x="188147" y="65923"/>
                </a:lnTo>
                <a:lnTo>
                  <a:pt x="187818" y="65764"/>
                </a:lnTo>
                <a:close/>
              </a:path>
              <a:path w="1049654" h="1009014">
                <a:moveTo>
                  <a:pt x="187436" y="65580"/>
                </a:moveTo>
                <a:lnTo>
                  <a:pt x="187818" y="65764"/>
                </a:lnTo>
                <a:lnTo>
                  <a:pt x="188212" y="65923"/>
                </a:lnTo>
                <a:lnTo>
                  <a:pt x="187436" y="65580"/>
                </a:lnTo>
                <a:close/>
              </a:path>
              <a:path w="1049654" h="1009014">
                <a:moveTo>
                  <a:pt x="227210" y="56569"/>
                </a:moveTo>
                <a:lnTo>
                  <a:pt x="164979" y="56569"/>
                </a:lnTo>
                <a:lnTo>
                  <a:pt x="165526" y="56775"/>
                </a:lnTo>
                <a:lnTo>
                  <a:pt x="187818" y="65764"/>
                </a:lnTo>
                <a:lnTo>
                  <a:pt x="187436" y="65580"/>
                </a:lnTo>
                <a:lnTo>
                  <a:pt x="245576" y="65580"/>
                </a:lnTo>
                <a:lnTo>
                  <a:pt x="244234" y="64783"/>
                </a:lnTo>
                <a:lnTo>
                  <a:pt x="227210" y="56569"/>
                </a:lnTo>
                <a:close/>
              </a:path>
              <a:path w="1049654" h="1009014">
                <a:moveTo>
                  <a:pt x="165248" y="56678"/>
                </a:moveTo>
                <a:lnTo>
                  <a:pt x="165490" y="56775"/>
                </a:lnTo>
                <a:lnTo>
                  <a:pt x="165248" y="56678"/>
                </a:lnTo>
                <a:close/>
              </a:path>
              <a:path w="1049654" h="1009014">
                <a:moveTo>
                  <a:pt x="210539" y="48525"/>
                </a:moveTo>
                <a:lnTo>
                  <a:pt x="141955" y="48525"/>
                </a:lnTo>
                <a:lnTo>
                  <a:pt x="142528" y="48710"/>
                </a:lnTo>
                <a:lnTo>
                  <a:pt x="165248" y="56678"/>
                </a:lnTo>
                <a:lnTo>
                  <a:pt x="164979" y="56569"/>
                </a:lnTo>
                <a:lnTo>
                  <a:pt x="227210" y="56569"/>
                </a:lnTo>
                <a:lnTo>
                  <a:pt x="210539" y="48525"/>
                </a:lnTo>
                <a:close/>
              </a:path>
              <a:path w="1049654" h="1009014">
                <a:moveTo>
                  <a:pt x="142240" y="48625"/>
                </a:moveTo>
                <a:lnTo>
                  <a:pt x="142485" y="48710"/>
                </a:lnTo>
                <a:lnTo>
                  <a:pt x="142240" y="48625"/>
                </a:lnTo>
                <a:close/>
              </a:path>
              <a:path w="1049654" h="1009014">
                <a:moveTo>
                  <a:pt x="195830" y="41609"/>
                </a:moveTo>
                <a:lnTo>
                  <a:pt x="118670" y="41609"/>
                </a:lnTo>
                <a:lnTo>
                  <a:pt x="119268" y="41771"/>
                </a:lnTo>
                <a:lnTo>
                  <a:pt x="142240" y="48625"/>
                </a:lnTo>
                <a:lnTo>
                  <a:pt x="141955" y="48525"/>
                </a:lnTo>
                <a:lnTo>
                  <a:pt x="210539" y="48525"/>
                </a:lnTo>
                <a:lnTo>
                  <a:pt x="198092" y="42519"/>
                </a:lnTo>
                <a:lnTo>
                  <a:pt x="195830" y="41609"/>
                </a:lnTo>
                <a:close/>
              </a:path>
              <a:path w="1049654" h="1009014">
                <a:moveTo>
                  <a:pt x="118972" y="41699"/>
                </a:moveTo>
                <a:lnTo>
                  <a:pt x="119216" y="41771"/>
                </a:lnTo>
                <a:lnTo>
                  <a:pt x="118972" y="41699"/>
                </a:lnTo>
                <a:close/>
              </a:path>
              <a:path w="1049654" h="1009014">
                <a:moveTo>
                  <a:pt x="181555" y="35862"/>
                </a:moveTo>
                <a:lnTo>
                  <a:pt x="95169" y="35862"/>
                </a:lnTo>
                <a:lnTo>
                  <a:pt x="95796" y="35999"/>
                </a:lnTo>
                <a:lnTo>
                  <a:pt x="118972" y="41699"/>
                </a:lnTo>
                <a:lnTo>
                  <a:pt x="118670" y="41609"/>
                </a:lnTo>
                <a:lnTo>
                  <a:pt x="195830" y="41609"/>
                </a:lnTo>
                <a:lnTo>
                  <a:pt x="181555" y="35862"/>
                </a:lnTo>
                <a:close/>
              </a:path>
              <a:path w="1049654" h="1009014">
                <a:moveTo>
                  <a:pt x="95486" y="35939"/>
                </a:moveTo>
                <a:lnTo>
                  <a:pt x="95729" y="35999"/>
                </a:lnTo>
                <a:lnTo>
                  <a:pt x="95486" y="35939"/>
                </a:lnTo>
                <a:close/>
              </a:path>
              <a:path w="1049654" h="1009014">
                <a:moveTo>
                  <a:pt x="169701" y="31325"/>
                </a:moveTo>
                <a:lnTo>
                  <a:pt x="71504" y="31325"/>
                </a:lnTo>
                <a:lnTo>
                  <a:pt x="72157" y="31433"/>
                </a:lnTo>
                <a:lnTo>
                  <a:pt x="95486" y="35939"/>
                </a:lnTo>
                <a:lnTo>
                  <a:pt x="95169" y="35862"/>
                </a:lnTo>
                <a:lnTo>
                  <a:pt x="181555" y="35862"/>
                </a:lnTo>
                <a:lnTo>
                  <a:pt x="174193" y="32898"/>
                </a:lnTo>
                <a:lnTo>
                  <a:pt x="169701" y="31325"/>
                </a:lnTo>
                <a:close/>
              </a:path>
              <a:path w="1049654" h="1009014">
                <a:moveTo>
                  <a:pt x="71828" y="31388"/>
                </a:moveTo>
                <a:lnTo>
                  <a:pt x="72065" y="31433"/>
                </a:lnTo>
                <a:lnTo>
                  <a:pt x="71828" y="31388"/>
                </a:lnTo>
                <a:close/>
              </a:path>
              <a:path w="1049654" h="1009014">
                <a:moveTo>
                  <a:pt x="48070" y="28089"/>
                </a:moveTo>
                <a:lnTo>
                  <a:pt x="71828" y="31388"/>
                </a:lnTo>
                <a:lnTo>
                  <a:pt x="71504" y="31325"/>
                </a:lnTo>
                <a:lnTo>
                  <a:pt x="169701" y="31325"/>
                </a:lnTo>
                <a:lnTo>
                  <a:pt x="160535" y="28117"/>
                </a:lnTo>
                <a:lnTo>
                  <a:pt x="48403" y="28117"/>
                </a:lnTo>
                <a:lnTo>
                  <a:pt x="48070" y="28089"/>
                </a:lnTo>
                <a:close/>
              </a:path>
              <a:path w="1049654" h="1009014">
                <a:moveTo>
                  <a:pt x="160317" y="28041"/>
                </a:moveTo>
                <a:lnTo>
                  <a:pt x="47724" y="28041"/>
                </a:lnTo>
                <a:lnTo>
                  <a:pt x="48403" y="28117"/>
                </a:lnTo>
                <a:lnTo>
                  <a:pt x="160535" y="28117"/>
                </a:lnTo>
                <a:lnTo>
                  <a:pt x="160317" y="28041"/>
                </a:lnTo>
                <a:close/>
              </a:path>
              <a:path w="1049654" h="1009014">
                <a:moveTo>
                  <a:pt x="154624" y="26048"/>
                </a:moveTo>
                <a:lnTo>
                  <a:pt x="23872" y="26048"/>
                </a:lnTo>
                <a:lnTo>
                  <a:pt x="24578" y="26089"/>
                </a:lnTo>
                <a:lnTo>
                  <a:pt x="24354" y="26089"/>
                </a:lnTo>
                <a:lnTo>
                  <a:pt x="48070" y="28089"/>
                </a:lnTo>
                <a:lnTo>
                  <a:pt x="47724" y="28041"/>
                </a:lnTo>
                <a:lnTo>
                  <a:pt x="160317" y="28041"/>
                </a:lnTo>
                <a:lnTo>
                  <a:pt x="154740" y="26089"/>
                </a:lnTo>
                <a:lnTo>
                  <a:pt x="24239" y="26079"/>
                </a:lnTo>
                <a:lnTo>
                  <a:pt x="154712" y="26079"/>
                </a:lnTo>
                <a:close/>
              </a:path>
              <a:path w="1049654" h="1009014">
                <a:moveTo>
                  <a:pt x="722" y="0"/>
                </a:moveTo>
                <a:lnTo>
                  <a:pt x="0" y="25389"/>
                </a:lnTo>
                <a:lnTo>
                  <a:pt x="24239" y="26079"/>
                </a:lnTo>
                <a:lnTo>
                  <a:pt x="23872" y="26048"/>
                </a:lnTo>
                <a:lnTo>
                  <a:pt x="154624" y="26048"/>
                </a:lnTo>
                <a:lnTo>
                  <a:pt x="100909" y="11117"/>
                </a:lnTo>
                <a:lnTo>
                  <a:pt x="50877" y="2835"/>
                </a:lnTo>
                <a:lnTo>
                  <a:pt x="25653" y="709"/>
                </a:lnTo>
                <a:lnTo>
                  <a:pt x="72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56899" y="6168640"/>
            <a:ext cx="2232025" cy="28829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40005" rIns="0" bIns="0" rtlCol="0">
            <a:spAutoFit/>
          </a:bodyPr>
          <a:lstStyle/>
          <a:p>
            <a:pPr marL="516255">
              <a:lnSpc>
                <a:spcPct val="100000"/>
              </a:lnSpc>
              <a:spcBef>
                <a:spcPts val="31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Moderator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07149" y="4362683"/>
            <a:ext cx="1050290" cy="1974850"/>
          </a:xfrm>
          <a:custGeom>
            <a:avLst/>
            <a:gdLst/>
            <a:ahLst/>
            <a:cxnLst/>
            <a:rect l="l" t="t" r="r" b="b"/>
            <a:pathLst>
              <a:path w="1050290" h="1974850">
                <a:moveTo>
                  <a:pt x="972765" y="1947972"/>
                </a:moveTo>
                <a:lnTo>
                  <a:pt x="968178" y="1974532"/>
                </a:lnTo>
                <a:lnTo>
                  <a:pt x="1045362" y="1951278"/>
                </a:lnTo>
                <a:lnTo>
                  <a:pt x="983410" y="1951278"/>
                </a:lnTo>
                <a:lnTo>
                  <a:pt x="972765" y="1947972"/>
                </a:lnTo>
                <a:close/>
              </a:path>
              <a:path w="1050290" h="1974850">
                <a:moveTo>
                  <a:pt x="977124" y="1922729"/>
                </a:moveTo>
                <a:lnTo>
                  <a:pt x="972765" y="1947972"/>
                </a:lnTo>
                <a:lnTo>
                  <a:pt x="983410" y="1951278"/>
                </a:lnTo>
                <a:lnTo>
                  <a:pt x="990942" y="1927020"/>
                </a:lnTo>
                <a:lnTo>
                  <a:pt x="977124" y="1922729"/>
                </a:lnTo>
                <a:close/>
              </a:path>
              <a:path w="1050290" h="1974850">
                <a:moveTo>
                  <a:pt x="981146" y="1899443"/>
                </a:moveTo>
                <a:lnTo>
                  <a:pt x="977124" y="1922729"/>
                </a:lnTo>
                <a:lnTo>
                  <a:pt x="990942" y="1927020"/>
                </a:lnTo>
                <a:lnTo>
                  <a:pt x="983410" y="1951278"/>
                </a:lnTo>
                <a:lnTo>
                  <a:pt x="1045362" y="1951278"/>
                </a:lnTo>
                <a:lnTo>
                  <a:pt x="1049750" y="1949956"/>
                </a:lnTo>
                <a:lnTo>
                  <a:pt x="981146" y="1899443"/>
                </a:lnTo>
                <a:close/>
              </a:path>
              <a:path w="1050290" h="1974850">
                <a:moveTo>
                  <a:pt x="537183" y="936139"/>
                </a:moveTo>
                <a:lnTo>
                  <a:pt x="511779" y="936139"/>
                </a:lnTo>
                <a:lnTo>
                  <a:pt x="511793" y="936557"/>
                </a:lnTo>
                <a:lnTo>
                  <a:pt x="513303" y="1027129"/>
                </a:lnTo>
                <a:lnTo>
                  <a:pt x="515573" y="1072841"/>
                </a:lnTo>
                <a:lnTo>
                  <a:pt x="519295" y="1118365"/>
                </a:lnTo>
                <a:lnTo>
                  <a:pt x="524422" y="1163614"/>
                </a:lnTo>
                <a:lnTo>
                  <a:pt x="530903" y="1208498"/>
                </a:lnTo>
                <a:lnTo>
                  <a:pt x="538692" y="1252933"/>
                </a:lnTo>
                <a:lnTo>
                  <a:pt x="547740" y="1296830"/>
                </a:lnTo>
                <a:lnTo>
                  <a:pt x="557998" y="1340101"/>
                </a:lnTo>
                <a:lnTo>
                  <a:pt x="569421" y="1382660"/>
                </a:lnTo>
                <a:lnTo>
                  <a:pt x="581985" y="1424509"/>
                </a:lnTo>
                <a:lnTo>
                  <a:pt x="610154" y="1505101"/>
                </a:lnTo>
                <a:lnTo>
                  <a:pt x="625791" y="1544027"/>
                </a:lnTo>
                <a:lnTo>
                  <a:pt x="642320" y="1581717"/>
                </a:lnTo>
                <a:lnTo>
                  <a:pt x="659731" y="1618173"/>
                </a:lnTo>
                <a:lnTo>
                  <a:pt x="677979" y="1653307"/>
                </a:lnTo>
                <a:lnTo>
                  <a:pt x="697019" y="1687032"/>
                </a:lnTo>
                <a:lnTo>
                  <a:pt x="737295" y="1749910"/>
                </a:lnTo>
                <a:lnTo>
                  <a:pt x="780221" y="1806108"/>
                </a:lnTo>
                <a:lnTo>
                  <a:pt x="825468" y="1854927"/>
                </a:lnTo>
                <a:lnTo>
                  <a:pt x="872736" y="1895643"/>
                </a:lnTo>
                <a:lnTo>
                  <a:pt x="921744" y="1927496"/>
                </a:lnTo>
                <a:lnTo>
                  <a:pt x="972765" y="1947972"/>
                </a:lnTo>
                <a:lnTo>
                  <a:pt x="977124" y="1922729"/>
                </a:lnTo>
                <a:lnTo>
                  <a:pt x="958054" y="1916807"/>
                </a:lnTo>
                <a:lnTo>
                  <a:pt x="957527" y="1916807"/>
                </a:lnTo>
                <a:lnTo>
                  <a:pt x="955682" y="1916070"/>
                </a:lnTo>
                <a:lnTo>
                  <a:pt x="956032" y="1916070"/>
                </a:lnTo>
                <a:lnTo>
                  <a:pt x="934430" y="1905430"/>
                </a:lnTo>
                <a:lnTo>
                  <a:pt x="933429" y="1904937"/>
                </a:lnTo>
                <a:lnTo>
                  <a:pt x="911331" y="1891678"/>
                </a:lnTo>
                <a:lnTo>
                  <a:pt x="910475" y="1891167"/>
                </a:lnTo>
                <a:lnTo>
                  <a:pt x="888424" y="1875623"/>
                </a:lnTo>
                <a:lnTo>
                  <a:pt x="887693" y="1875109"/>
                </a:lnTo>
                <a:lnTo>
                  <a:pt x="865768" y="1857345"/>
                </a:lnTo>
                <a:lnTo>
                  <a:pt x="865140" y="1856837"/>
                </a:lnTo>
                <a:lnTo>
                  <a:pt x="843421" y="1836926"/>
                </a:lnTo>
                <a:lnTo>
                  <a:pt x="842879" y="1836431"/>
                </a:lnTo>
                <a:lnTo>
                  <a:pt x="821441" y="1814451"/>
                </a:lnTo>
                <a:lnTo>
                  <a:pt x="820973" y="1813972"/>
                </a:lnTo>
                <a:lnTo>
                  <a:pt x="799887" y="1790009"/>
                </a:lnTo>
                <a:lnTo>
                  <a:pt x="799480" y="1789546"/>
                </a:lnTo>
                <a:lnTo>
                  <a:pt x="778459" y="1763241"/>
                </a:lnTo>
                <a:lnTo>
                  <a:pt x="757966" y="1735146"/>
                </a:lnTo>
                <a:lnTo>
                  <a:pt x="738057" y="1705349"/>
                </a:lnTo>
                <a:lnTo>
                  <a:pt x="718796" y="1673941"/>
                </a:lnTo>
                <a:lnTo>
                  <a:pt x="700215" y="1641012"/>
                </a:lnTo>
                <a:lnTo>
                  <a:pt x="682378" y="1606654"/>
                </a:lnTo>
                <a:lnTo>
                  <a:pt x="665335" y="1570956"/>
                </a:lnTo>
                <a:lnTo>
                  <a:pt x="649138" y="1534008"/>
                </a:lnTo>
                <a:lnTo>
                  <a:pt x="634049" y="1496446"/>
                </a:lnTo>
                <a:lnTo>
                  <a:pt x="606244" y="1416935"/>
                </a:lnTo>
                <a:lnTo>
                  <a:pt x="593807" y="1375535"/>
                </a:lnTo>
                <a:lnTo>
                  <a:pt x="582585" y="1333698"/>
                </a:lnTo>
                <a:lnTo>
                  <a:pt x="572504" y="1291153"/>
                </a:lnTo>
                <a:lnTo>
                  <a:pt x="563613" y="1247990"/>
                </a:lnTo>
                <a:lnTo>
                  <a:pt x="555961" y="1204301"/>
                </a:lnTo>
                <a:lnTo>
                  <a:pt x="549594" y="1160176"/>
                </a:lnTo>
                <a:lnTo>
                  <a:pt x="544562" y="1115703"/>
                </a:lnTo>
                <a:lnTo>
                  <a:pt x="540932" y="1071379"/>
                </a:lnTo>
                <a:lnTo>
                  <a:pt x="538697" y="1026495"/>
                </a:lnTo>
                <a:lnTo>
                  <a:pt x="537183" y="936139"/>
                </a:lnTo>
                <a:close/>
              </a:path>
              <a:path w="1050290" h="1974850">
                <a:moveTo>
                  <a:pt x="955682" y="1916070"/>
                </a:moveTo>
                <a:lnTo>
                  <a:pt x="957527" y="1916807"/>
                </a:lnTo>
                <a:lnTo>
                  <a:pt x="956629" y="1916364"/>
                </a:lnTo>
                <a:lnTo>
                  <a:pt x="955682" y="1916070"/>
                </a:lnTo>
                <a:close/>
              </a:path>
              <a:path w="1050290" h="1974850">
                <a:moveTo>
                  <a:pt x="956629" y="1916364"/>
                </a:moveTo>
                <a:lnTo>
                  <a:pt x="957527" y="1916807"/>
                </a:lnTo>
                <a:lnTo>
                  <a:pt x="958054" y="1916807"/>
                </a:lnTo>
                <a:lnTo>
                  <a:pt x="956629" y="1916364"/>
                </a:lnTo>
                <a:close/>
              </a:path>
              <a:path w="1050290" h="1974850">
                <a:moveTo>
                  <a:pt x="956032" y="1916070"/>
                </a:moveTo>
                <a:lnTo>
                  <a:pt x="955682" y="1916070"/>
                </a:lnTo>
                <a:lnTo>
                  <a:pt x="956629" y="1916364"/>
                </a:lnTo>
                <a:lnTo>
                  <a:pt x="956032" y="1916070"/>
                </a:lnTo>
                <a:close/>
              </a:path>
              <a:path w="1050290" h="1974850">
                <a:moveTo>
                  <a:pt x="933429" y="1904937"/>
                </a:moveTo>
                <a:lnTo>
                  <a:pt x="934333" y="1905430"/>
                </a:lnTo>
                <a:lnTo>
                  <a:pt x="933883" y="1905161"/>
                </a:lnTo>
                <a:lnTo>
                  <a:pt x="933429" y="1904937"/>
                </a:lnTo>
                <a:close/>
              </a:path>
              <a:path w="1050290" h="1974850">
                <a:moveTo>
                  <a:pt x="933883" y="1905161"/>
                </a:moveTo>
                <a:lnTo>
                  <a:pt x="934333" y="1905430"/>
                </a:lnTo>
                <a:lnTo>
                  <a:pt x="933883" y="1905161"/>
                </a:lnTo>
                <a:close/>
              </a:path>
              <a:path w="1050290" h="1974850">
                <a:moveTo>
                  <a:pt x="933509" y="1904937"/>
                </a:moveTo>
                <a:lnTo>
                  <a:pt x="933883" y="1905161"/>
                </a:lnTo>
                <a:lnTo>
                  <a:pt x="933509" y="1904937"/>
                </a:lnTo>
                <a:close/>
              </a:path>
              <a:path w="1050290" h="1974850">
                <a:moveTo>
                  <a:pt x="910475" y="1891167"/>
                </a:moveTo>
                <a:lnTo>
                  <a:pt x="911263" y="1891678"/>
                </a:lnTo>
                <a:lnTo>
                  <a:pt x="910872" y="1891404"/>
                </a:lnTo>
                <a:lnTo>
                  <a:pt x="910475" y="1891167"/>
                </a:lnTo>
                <a:close/>
              </a:path>
              <a:path w="1050290" h="1974850">
                <a:moveTo>
                  <a:pt x="910872" y="1891404"/>
                </a:moveTo>
                <a:lnTo>
                  <a:pt x="911263" y="1891678"/>
                </a:lnTo>
                <a:lnTo>
                  <a:pt x="910872" y="1891404"/>
                </a:lnTo>
                <a:close/>
              </a:path>
              <a:path w="1050290" h="1974850">
                <a:moveTo>
                  <a:pt x="910535" y="1891167"/>
                </a:moveTo>
                <a:lnTo>
                  <a:pt x="910872" y="1891404"/>
                </a:lnTo>
                <a:lnTo>
                  <a:pt x="910535" y="1891167"/>
                </a:lnTo>
                <a:close/>
              </a:path>
              <a:path w="1050290" h="1974850">
                <a:moveTo>
                  <a:pt x="887693" y="1875109"/>
                </a:moveTo>
                <a:lnTo>
                  <a:pt x="888373" y="1875623"/>
                </a:lnTo>
                <a:lnTo>
                  <a:pt x="888034" y="1875349"/>
                </a:lnTo>
                <a:lnTo>
                  <a:pt x="887693" y="1875109"/>
                </a:lnTo>
                <a:close/>
              </a:path>
              <a:path w="1050290" h="1974850">
                <a:moveTo>
                  <a:pt x="888034" y="1875349"/>
                </a:moveTo>
                <a:lnTo>
                  <a:pt x="888373" y="1875623"/>
                </a:lnTo>
                <a:lnTo>
                  <a:pt x="888034" y="1875349"/>
                </a:lnTo>
                <a:close/>
              </a:path>
              <a:path w="1050290" h="1974850">
                <a:moveTo>
                  <a:pt x="887737" y="1875109"/>
                </a:moveTo>
                <a:lnTo>
                  <a:pt x="888034" y="1875349"/>
                </a:lnTo>
                <a:lnTo>
                  <a:pt x="887737" y="1875109"/>
                </a:lnTo>
                <a:close/>
              </a:path>
              <a:path w="1050290" h="1974850">
                <a:moveTo>
                  <a:pt x="865434" y="1857075"/>
                </a:moveTo>
                <a:lnTo>
                  <a:pt x="865729" y="1857345"/>
                </a:lnTo>
                <a:lnTo>
                  <a:pt x="865434" y="1857075"/>
                </a:lnTo>
                <a:close/>
              </a:path>
              <a:path w="1050290" h="1974850">
                <a:moveTo>
                  <a:pt x="865174" y="1856837"/>
                </a:moveTo>
                <a:lnTo>
                  <a:pt x="865434" y="1857075"/>
                </a:lnTo>
                <a:lnTo>
                  <a:pt x="865174" y="1856837"/>
                </a:lnTo>
                <a:close/>
              </a:path>
              <a:path w="1050290" h="1974850">
                <a:moveTo>
                  <a:pt x="843144" y="1836673"/>
                </a:moveTo>
                <a:lnTo>
                  <a:pt x="843391" y="1836926"/>
                </a:lnTo>
                <a:lnTo>
                  <a:pt x="843144" y="1836673"/>
                </a:lnTo>
                <a:close/>
              </a:path>
              <a:path w="1050290" h="1974850">
                <a:moveTo>
                  <a:pt x="842908" y="1836431"/>
                </a:moveTo>
                <a:lnTo>
                  <a:pt x="843144" y="1836673"/>
                </a:lnTo>
                <a:lnTo>
                  <a:pt x="842908" y="1836431"/>
                </a:lnTo>
                <a:close/>
              </a:path>
              <a:path w="1050290" h="1974850">
                <a:moveTo>
                  <a:pt x="821205" y="1814210"/>
                </a:moveTo>
                <a:lnTo>
                  <a:pt x="821418" y="1814451"/>
                </a:lnTo>
                <a:lnTo>
                  <a:pt x="821205" y="1814210"/>
                </a:lnTo>
                <a:close/>
              </a:path>
              <a:path w="1050290" h="1974850">
                <a:moveTo>
                  <a:pt x="820996" y="1813972"/>
                </a:moveTo>
                <a:lnTo>
                  <a:pt x="821205" y="1814210"/>
                </a:lnTo>
                <a:lnTo>
                  <a:pt x="820996" y="1813972"/>
                </a:lnTo>
                <a:close/>
              </a:path>
              <a:path w="1050290" h="1974850">
                <a:moveTo>
                  <a:pt x="799685" y="1789779"/>
                </a:moveTo>
                <a:lnTo>
                  <a:pt x="799868" y="1790009"/>
                </a:lnTo>
                <a:lnTo>
                  <a:pt x="799685" y="1789779"/>
                </a:lnTo>
                <a:close/>
              </a:path>
              <a:path w="1050290" h="1974850">
                <a:moveTo>
                  <a:pt x="799499" y="1789546"/>
                </a:moveTo>
                <a:lnTo>
                  <a:pt x="799685" y="1789779"/>
                </a:lnTo>
                <a:lnTo>
                  <a:pt x="799499" y="1789546"/>
                </a:lnTo>
                <a:close/>
              </a:path>
              <a:path w="1050290" h="1974850">
                <a:moveTo>
                  <a:pt x="778630" y="1763455"/>
                </a:moveTo>
                <a:lnTo>
                  <a:pt x="778799" y="1763687"/>
                </a:lnTo>
                <a:lnTo>
                  <a:pt x="778630" y="1763455"/>
                </a:lnTo>
                <a:close/>
              </a:path>
              <a:path w="1050290" h="1974850">
                <a:moveTo>
                  <a:pt x="778474" y="1763241"/>
                </a:moveTo>
                <a:lnTo>
                  <a:pt x="778630" y="1763455"/>
                </a:lnTo>
                <a:lnTo>
                  <a:pt x="778474" y="1763241"/>
                </a:lnTo>
                <a:close/>
              </a:path>
              <a:path w="1050290" h="1974850">
                <a:moveTo>
                  <a:pt x="758127" y="1735367"/>
                </a:moveTo>
                <a:lnTo>
                  <a:pt x="758266" y="1735574"/>
                </a:lnTo>
                <a:lnTo>
                  <a:pt x="758127" y="1735367"/>
                </a:lnTo>
                <a:close/>
              </a:path>
              <a:path w="1050290" h="1974850">
                <a:moveTo>
                  <a:pt x="757980" y="1735146"/>
                </a:moveTo>
                <a:lnTo>
                  <a:pt x="758127" y="1735367"/>
                </a:lnTo>
                <a:lnTo>
                  <a:pt x="757980" y="1735146"/>
                </a:lnTo>
                <a:close/>
              </a:path>
              <a:path w="1050290" h="1974850">
                <a:moveTo>
                  <a:pt x="738195" y="1705555"/>
                </a:moveTo>
                <a:lnTo>
                  <a:pt x="738323" y="1705763"/>
                </a:lnTo>
                <a:lnTo>
                  <a:pt x="738195" y="1705555"/>
                </a:lnTo>
                <a:close/>
              </a:path>
              <a:path w="1050290" h="1974850">
                <a:moveTo>
                  <a:pt x="738069" y="1705349"/>
                </a:moveTo>
                <a:lnTo>
                  <a:pt x="738195" y="1705555"/>
                </a:lnTo>
                <a:lnTo>
                  <a:pt x="738069" y="1705349"/>
                </a:lnTo>
                <a:close/>
              </a:path>
              <a:path w="1050290" h="1974850">
                <a:moveTo>
                  <a:pt x="718907" y="1674136"/>
                </a:moveTo>
                <a:lnTo>
                  <a:pt x="719023" y="1674342"/>
                </a:lnTo>
                <a:lnTo>
                  <a:pt x="718907" y="1674136"/>
                </a:lnTo>
                <a:close/>
              </a:path>
              <a:path w="1050290" h="1974850">
                <a:moveTo>
                  <a:pt x="718796" y="1673941"/>
                </a:moveTo>
                <a:lnTo>
                  <a:pt x="718907" y="1674136"/>
                </a:lnTo>
                <a:lnTo>
                  <a:pt x="718796" y="1673941"/>
                </a:lnTo>
                <a:close/>
              </a:path>
              <a:path w="1050290" h="1974850">
                <a:moveTo>
                  <a:pt x="700310" y="1641197"/>
                </a:moveTo>
                <a:lnTo>
                  <a:pt x="700417" y="1641402"/>
                </a:lnTo>
                <a:lnTo>
                  <a:pt x="700310" y="1641197"/>
                </a:lnTo>
                <a:close/>
              </a:path>
              <a:path w="1050290" h="1974850">
                <a:moveTo>
                  <a:pt x="700215" y="1641012"/>
                </a:moveTo>
                <a:lnTo>
                  <a:pt x="700310" y="1641197"/>
                </a:lnTo>
                <a:lnTo>
                  <a:pt x="700215" y="1641012"/>
                </a:lnTo>
                <a:close/>
              </a:path>
              <a:path w="1050290" h="1974850">
                <a:moveTo>
                  <a:pt x="682461" y="1606828"/>
                </a:moveTo>
                <a:lnTo>
                  <a:pt x="682560" y="1607035"/>
                </a:lnTo>
                <a:lnTo>
                  <a:pt x="682461" y="1606828"/>
                </a:lnTo>
                <a:close/>
              </a:path>
              <a:path w="1050290" h="1974850">
                <a:moveTo>
                  <a:pt x="682378" y="1606654"/>
                </a:moveTo>
                <a:lnTo>
                  <a:pt x="682461" y="1606828"/>
                </a:lnTo>
                <a:lnTo>
                  <a:pt x="682378" y="1606654"/>
                </a:lnTo>
                <a:close/>
              </a:path>
              <a:path w="1050290" h="1974850">
                <a:moveTo>
                  <a:pt x="665414" y="1571135"/>
                </a:moveTo>
                <a:lnTo>
                  <a:pt x="665499" y="1571329"/>
                </a:lnTo>
                <a:lnTo>
                  <a:pt x="665414" y="1571135"/>
                </a:lnTo>
                <a:close/>
              </a:path>
              <a:path w="1050290" h="1974850">
                <a:moveTo>
                  <a:pt x="665335" y="1570956"/>
                </a:moveTo>
                <a:lnTo>
                  <a:pt x="665414" y="1571135"/>
                </a:lnTo>
                <a:lnTo>
                  <a:pt x="665335" y="1570956"/>
                </a:lnTo>
                <a:close/>
              </a:path>
              <a:path w="1050290" h="1974850">
                <a:moveTo>
                  <a:pt x="649206" y="1534178"/>
                </a:moveTo>
                <a:lnTo>
                  <a:pt x="649286" y="1534375"/>
                </a:lnTo>
                <a:lnTo>
                  <a:pt x="649206" y="1534178"/>
                </a:lnTo>
                <a:close/>
              </a:path>
              <a:path w="1050290" h="1974850">
                <a:moveTo>
                  <a:pt x="649138" y="1534008"/>
                </a:moveTo>
                <a:lnTo>
                  <a:pt x="649206" y="1534178"/>
                </a:lnTo>
                <a:lnTo>
                  <a:pt x="649138" y="1534008"/>
                </a:lnTo>
                <a:close/>
              </a:path>
              <a:path w="1050290" h="1974850">
                <a:moveTo>
                  <a:pt x="633943" y="1496180"/>
                </a:moveTo>
                <a:lnTo>
                  <a:pt x="634036" y="1496446"/>
                </a:lnTo>
                <a:lnTo>
                  <a:pt x="633943" y="1496180"/>
                </a:lnTo>
                <a:close/>
              </a:path>
              <a:path w="1050290" h="1974850">
                <a:moveTo>
                  <a:pt x="633846" y="1495902"/>
                </a:moveTo>
                <a:lnTo>
                  <a:pt x="633943" y="1496180"/>
                </a:lnTo>
                <a:lnTo>
                  <a:pt x="633846" y="1495902"/>
                </a:lnTo>
                <a:close/>
              </a:path>
              <a:path w="1050290" h="1974850">
                <a:moveTo>
                  <a:pt x="606144" y="1416646"/>
                </a:moveTo>
                <a:lnTo>
                  <a:pt x="606230" y="1416935"/>
                </a:lnTo>
                <a:lnTo>
                  <a:pt x="606144" y="1416646"/>
                </a:lnTo>
                <a:close/>
              </a:path>
              <a:path w="1050290" h="1974850">
                <a:moveTo>
                  <a:pt x="606069" y="1416396"/>
                </a:moveTo>
                <a:lnTo>
                  <a:pt x="606144" y="1416646"/>
                </a:lnTo>
                <a:lnTo>
                  <a:pt x="606069" y="1416396"/>
                </a:lnTo>
                <a:close/>
              </a:path>
              <a:path w="1050290" h="1974850">
                <a:moveTo>
                  <a:pt x="593861" y="1375737"/>
                </a:moveTo>
                <a:lnTo>
                  <a:pt x="593904" y="1375895"/>
                </a:lnTo>
                <a:lnTo>
                  <a:pt x="593861" y="1375737"/>
                </a:lnTo>
                <a:close/>
              </a:path>
              <a:path w="1050290" h="1974850">
                <a:moveTo>
                  <a:pt x="593807" y="1375535"/>
                </a:moveTo>
                <a:lnTo>
                  <a:pt x="593861" y="1375737"/>
                </a:lnTo>
                <a:lnTo>
                  <a:pt x="593807" y="1375535"/>
                </a:lnTo>
                <a:close/>
              </a:path>
              <a:path w="1050290" h="1974850">
                <a:moveTo>
                  <a:pt x="582627" y="1333877"/>
                </a:moveTo>
                <a:lnTo>
                  <a:pt x="582670" y="1334060"/>
                </a:lnTo>
                <a:lnTo>
                  <a:pt x="582627" y="1333877"/>
                </a:lnTo>
                <a:close/>
              </a:path>
              <a:path w="1050290" h="1974850">
                <a:moveTo>
                  <a:pt x="582585" y="1333698"/>
                </a:moveTo>
                <a:lnTo>
                  <a:pt x="582627" y="1333877"/>
                </a:lnTo>
                <a:lnTo>
                  <a:pt x="582585" y="1333698"/>
                </a:lnTo>
                <a:close/>
              </a:path>
              <a:path w="1050290" h="1974850">
                <a:moveTo>
                  <a:pt x="572543" y="1291343"/>
                </a:moveTo>
                <a:lnTo>
                  <a:pt x="572579" y="1291518"/>
                </a:lnTo>
                <a:lnTo>
                  <a:pt x="572543" y="1291343"/>
                </a:lnTo>
                <a:close/>
              </a:path>
              <a:path w="1050290" h="1974850">
                <a:moveTo>
                  <a:pt x="572504" y="1291153"/>
                </a:moveTo>
                <a:lnTo>
                  <a:pt x="572543" y="1291343"/>
                </a:lnTo>
                <a:lnTo>
                  <a:pt x="572504" y="1291153"/>
                </a:lnTo>
                <a:close/>
              </a:path>
              <a:path w="1050290" h="1974850">
                <a:moveTo>
                  <a:pt x="563640" y="1248148"/>
                </a:moveTo>
                <a:lnTo>
                  <a:pt x="563678" y="1248361"/>
                </a:lnTo>
                <a:lnTo>
                  <a:pt x="563640" y="1248148"/>
                </a:lnTo>
                <a:close/>
              </a:path>
              <a:path w="1050290" h="1974850">
                <a:moveTo>
                  <a:pt x="563613" y="1247990"/>
                </a:moveTo>
                <a:lnTo>
                  <a:pt x="563640" y="1248148"/>
                </a:lnTo>
                <a:lnTo>
                  <a:pt x="563613" y="1247990"/>
                </a:lnTo>
                <a:close/>
              </a:path>
              <a:path w="1050290" h="1974850">
                <a:moveTo>
                  <a:pt x="555990" y="1204505"/>
                </a:moveTo>
                <a:lnTo>
                  <a:pt x="556016" y="1204680"/>
                </a:lnTo>
                <a:lnTo>
                  <a:pt x="555990" y="1204505"/>
                </a:lnTo>
                <a:close/>
              </a:path>
              <a:path w="1050290" h="1974850">
                <a:moveTo>
                  <a:pt x="555961" y="1204301"/>
                </a:moveTo>
                <a:lnTo>
                  <a:pt x="555990" y="1204505"/>
                </a:lnTo>
                <a:lnTo>
                  <a:pt x="555961" y="1204301"/>
                </a:lnTo>
                <a:close/>
              </a:path>
              <a:path w="1050290" h="1974850">
                <a:moveTo>
                  <a:pt x="549616" y="1160367"/>
                </a:moveTo>
                <a:lnTo>
                  <a:pt x="549638" y="1160561"/>
                </a:lnTo>
                <a:lnTo>
                  <a:pt x="549616" y="1160367"/>
                </a:lnTo>
                <a:close/>
              </a:path>
              <a:path w="1050290" h="1974850">
                <a:moveTo>
                  <a:pt x="549594" y="1160176"/>
                </a:moveTo>
                <a:lnTo>
                  <a:pt x="549616" y="1160367"/>
                </a:lnTo>
                <a:lnTo>
                  <a:pt x="549594" y="1160176"/>
                </a:lnTo>
                <a:close/>
              </a:path>
              <a:path w="1050290" h="1974850">
                <a:moveTo>
                  <a:pt x="544577" y="1115888"/>
                </a:moveTo>
                <a:lnTo>
                  <a:pt x="544595" y="1116098"/>
                </a:lnTo>
                <a:lnTo>
                  <a:pt x="544577" y="1115888"/>
                </a:lnTo>
                <a:close/>
              </a:path>
              <a:path w="1050290" h="1974850">
                <a:moveTo>
                  <a:pt x="544562" y="1115703"/>
                </a:moveTo>
                <a:lnTo>
                  <a:pt x="544577" y="1115888"/>
                </a:lnTo>
                <a:lnTo>
                  <a:pt x="544562" y="1115703"/>
                </a:lnTo>
                <a:close/>
              </a:path>
              <a:path w="1050290" h="1974850">
                <a:moveTo>
                  <a:pt x="540922" y="1071178"/>
                </a:moveTo>
                <a:lnTo>
                  <a:pt x="540932" y="1071379"/>
                </a:lnTo>
                <a:lnTo>
                  <a:pt x="540922" y="1071178"/>
                </a:lnTo>
                <a:close/>
              </a:path>
              <a:path w="1050290" h="1974850">
                <a:moveTo>
                  <a:pt x="540912" y="1070974"/>
                </a:moveTo>
                <a:lnTo>
                  <a:pt x="540922" y="1071178"/>
                </a:lnTo>
                <a:lnTo>
                  <a:pt x="540912" y="1070974"/>
                </a:lnTo>
                <a:close/>
              </a:path>
              <a:path w="1050290" h="1974850">
                <a:moveTo>
                  <a:pt x="538693" y="1026291"/>
                </a:moveTo>
                <a:lnTo>
                  <a:pt x="538697" y="1026495"/>
                </a:lnTo>
                <a:lnTo>
                  <a:pt x="538693" y="1026291"/>
                </a:lnTo>
                <a:close/>
              </a:path>
              <a:path w="1050290" h="1974850">
                <a:moveTo>
                  <a:pt x="538690" y="1026078"/>
                </a:moveTo>
                <a:lnTo>
                  <a:pt x="538693" y="1026291"/>
                </a:lnTo>
                <a:lnTo>
                  <a:pt x="538690" y="1026078"/>
                </a:lnTo>
                <a:close/>
              </a:path>
              <a:path w="1050290" h="1974850">
                <a:moveTo>
                  <a:pt x="511782" y="936345"/>
                </a:moveTo>
                <a:lnTo>
                  <a:pt x="511786" y="936557"/>
                </a:lnTo>
                <a:lnTo>
                  <a:pt x="511782" y="936345"/>
                </a:lnTo>
                <a:close/>
              </a:path>
              <a:path w="1050290" h="1974850">
                <a:moveTo>
                  <a:pt x="534976" y="891255"/>
                </a:moveTo>
                <a:lnTo>
                  <a:pt x="509544" y="891255"/>
                </a:lnTo>
                <a:lnTo>
                  <a:pt x="509570" y="891660"/>
                </a:lnTo>
                <a:lnTo>
                  <a:pt x="511782" y="936345"/>
                </a:lnTo>
                <a:lnTo>
                  <a:pt x="511779" y="936139"/>
                </a:lnTo>
                <a:lnTo>
                  <a:pt x="537183" y="936139"/>
                </a:lnTo>
                <a:lnTo>
                  <a:pt x="537173" y="935506"/>
                </a:lnTo>
                <a:lnTo>
                  <a:pt x="534976" y="891255"/>
                </a:lnTo>
                <a:close/>
              </a:path>
              <a:path w="1050290" h="1974850">
                <a:moveTo>
                  <a:pt x="509554" y="891456"/>
                </a:moveTo>
                <a:lnTo>
                  <a:pt x="509564" y="891660"/>
                </a:lnTo>
                <a:lnTo>
                  <a:pt x="509554" y="891456"/>
                </a:lnTo>
                <a:close/>
              </a:path>
              <a:path w="1050290" h="1974850">
                <a:moveTo>
                  <a:pt x="531366" y="846537"/>
                </a:moveTo>
                <a:lnTo>
                  <a:pt x="505881" y="846537"/>
                </a:lnTo>
                <a:lnTo>
                  <a:pt x="505919" y="846931"/>
                </a:lnTo>
                <a:lnTo>
                  <a:pt x="509554" y="891456"/>
                </a:lnTo>
                <a:lnTo>
                  <a:pt x="509544" y="891255"/>
                </a:lnTo>
                <a:lnTo>
                  <a:pt x="534976" y="891255"/>
                </a:lnTo>
                <a:lnTo>
                  <a:pt x="534903" y="889793"/>
                </a:lnTo>
                <a:lnTo>
                  <a:pt x="531366" y="846537"/>
                </a:lnTo>
                <a:close/>
              </a:path>
              <a:path w="1050290" h="1974850">
                <a:moveTo>
                  <a:pt x="505898" y="846743"/>
                </a:moveTo>
                <a:lnTo>
                  <a:pt x="505913" y="846931"/>
                </a:lnTo>
                <a:lnTo>
                  <a:pt x="505898" y="846743"/>
                </a:lnTo>
                <a:close/>
              </a:path>
              <a:path w="1050290" h="1974850">
                <a:moveTo>
                  <a:pt x="526400" y="802073"/>
                </a:moveTo>
                <a:lnTo>
                  <a:pt x="500838" y="802073"/>
                </a:lnTo>
                <a:lnTo>
                  <a:pt x="500887" y="802459"/>
                </a:lnTo>
                <a:lnTo>
                  <a:pt x="505898" y="846743"/>
                </a:lnTo>
                <a:lnTo>
                  <a:pt x="505881" y="846537"/>
                </a:lnTo>
                <a:lnTo>
                  <a:pt x="531366" y="846537"/>
                </a:lnTo>
                <a:lnTo>
                  <a:pt x="531181" y="844269"/>
                </a:lnTo>
                <a:lnTo>
                  <a:pt x="526400" y="802073"/>
                </a:lnTo>
                <a:close/>
              </a:path>
              <a:path w="1050290" h="1974850">
                <a:moveTo>
                  <a:pt x="500861" y="802273"/>
                </a:moveTo>
                <a:lnTo>
                  <a:pt x="500882" y="802459"/>
                </a:lnTo>
                <a:lnTo>
                  <a:pt x="500861" y="802273"/>
                </a:lnTo>
                <a:close/>
              </a:path>
              <a:path w="1050290" h="1974850">
                <a:moveTo>
                  <a:pt x="520123" y="757956"/>
                </a:moveTo>
                <a:lnTo>
                  <a:pt x="494460" y="757956"/>
                </a:lnTo>
                <a:lnTo>
                  <a:pt x="494521" y="758333"/>
                </a:lnTo>
                <a:lnTo>
                  <a:pt x="500861" y="802273"/>
                </a:lnTo>
                <a:lnTo>
                  <a:pt x="500838" y="802073"/>
                </a:lnTo>
                <a:lnTo>
                  <a:pt x="526400" y="802073"/>
                </a:lnTo>
                <a:lnTo>
                  <a:pt x="526054" y="799020"/>
                </a:lnTo>
                <a:lnTo>
                  <a:pt x="520123" y="757956"/>
                </a:lnTo>
                <a:close/>
              </a:path>
              <a:path w="1050290" h="1974850">
                <a:moveTo>
                  <a:pt x="494484" y="758123"/>
                </a:moveTo>
                <a:lnTo>
                  <a:pt x="494515" y="758333"/>
                </a:lnTo>
                <a:lnTo>
                  <a:pt x="494484" y="758123"/>
                </a:lnTo>
                <a:close/>
              </a:path>
              <a:path w="1050290" h="1974850">
                <a:moveTo>
                  <a:pt x="512584" y="714273"/>
                </a:moveTo>
                <a:lnTo>
                  <a:pt x="486797" y="714273"/>
                </a:lnTo>
                <a:lnTo>
                  <a:pt x="486868" y="714644"/>
                </a:lnTo>
                <a:lnTo>
                  <a:pt x="494484" y="758123"/>
                </a:lnTo>
                <a:lnTo>
                  <a:pt x="494460" y="757956"/>
                </a:lnTo>
                <a:lnTo>
                  <a:pt x="520123" y="757956"/>
                </a:lnTo>
                <a:lnTo>
                  <a:pt x="519572" y="754136"/>
                </a:lnTo>
                <a:lnTo>
                  <a:pt x="512584" y="714273"/>
                </a:lnTo>
                <a:close/>
              </a:path>
              <a:path w="1050290" h="1974850">
                <a:moveTo>
                  <a:pt x="486827" y="714445"/>
                </a:moveTo>
                <a:lnTo>
                  <a:pt x="486862" y="714644"/>
                </a:lnTo>
                <a:lnTo>
                  <a:pt x="486827" y="714445"/>
                </a:lnTo>
                <a:close/>
              </a:path>
              <a:path w="1050290" h="1974850">
                <a:moveTo>
                  <a:pt x="503830" y="671116"/>
                </a:moveTo>
                <a:lnTo>
                  <a:pt x="477897" y="671116"/>
                </a:lnTo>
                <a:lnTo>
                  <a:pt x="477977" y="671482"/>
                </a:lnTo>
                <a:lnTo>
                  <a:pt x="486827" y="714445"/>
                </a:lnTo>
                <a:lnTo>
                  <a:pt x="486797" y="714273"/>
                </a:lnTo>
                <a:lnTo>
                  <a:pt x="512584" y="714273"/>
                </a:lnTo>
                <a:lnTo>
                  <a:pt x="511783" y="709701"/>
                </a:lnTo>
                <a:lnTo>
                  <a:pt x="503830" y="671116"/>
                </a:lnTo>
                <a:close/>
              </a:path>
              <a:path w="1050290" h="1974850">
                <a:moveTo>
                  <a:pt x="477941" y="671332"/>
                </a:moveTo>
                <a:lnTo>
                  <a:pt x="477972" y="671482"/>
                </a:lnTo>
                <a:lnTo>
                  <a:pt x="477941" y="671332"/>
                </a:lnTo>
                <a:close/>
              </a:path>
              <a:path w="1050290" h="1974850">
                <a:moveTo>
                  <a:pt x="493908" y="628575"/>
                </a:moveTo>
                <a:lnTo>
                  <a:pt x="467805" y="628575"/>
                </a:lnTo>
                <a:lnTo>
                  <a:pt x="467897" y="628938"/>
                </a:lnTo>
                <a:lnTo>
                  <a:pt x="477941" y="671332"/>
                </a:lnTo>
                <a:lnTo>
                  <a:pt x="477897" y="671116"/>
                </a:lnTo>
                <a:lnTo>
                  <a:pt x="503830" y="671116"/>
                </a:lnTo>
                <a:lnTo>
                  <a:pt x="502735" y="665805"/>
                </a:lnTo>
                <a:lnTo>
                  <a:pt x="493908" y="628575"/>
                </a:lnTo>
                <a:close/>
              </a:path>
              <a:path w="1050290" h="1974850">
                <a:moveTo>
                  <a:pt x="467851" y="628767"/>
                </a:moveTo>
                <a:lnTo>
                  <a:pt x="467891" y="628938"/>
                </a:lnTo>
                <a:lnTo>
                  <a:pt x="467851" y="628767"/>
                </a:lnTo>
                <a:close/>
              </a:path>
              <a:path w="1050290" h="1974850">
                <a:moveTo>
                  <a:pt x="482870" y="586739"/>
                </a:moveTo>
                <a:lnTo>
                  <a:pt x="456572" y="586739"/>
                </a:lnTo>
                <a:lnTo>
                  <a:pt x="456674" y="587100"/>
                </a:lnTo>
                <a:lnTo>
                  <a:pt x="467851" y="628767"/>
                </a:lnTo>
                <a:lnTo>
                  <a:pt x="467805" y="628575"/>
                </a:lnTo>
                <a:lnTo>
                  <a:pt x="493908" y="628575"/>
                </a:lnTo>
                <a:lnTo>
                  <a:pt x="492476" y="622534"/>
                </a:lnTo>
                <a:lnTo>
                  <a:pt x="482870" y="586739"/>
                </a:lnTo>
                <a:close/>
              </a:path>
              <a:path w="1050290" h="1974850">
                <a:moveTo>
                  <a:pt x="456628" y="586949"/>
                </a:moveTo>
                <a:lnTo>
                  <a:pt x="456669" y="587100"/>
                </a:lnTo>
                <a:lnTo>
                  <a:pt x="456628" y="586949"/>
                </a:lnTo>
                <a:close/>
              </a:path>
              <a:path w="1050290" h="1974850">
                <a:moveTo>
                  <a:pt x="470764" y="545701"/>
                </a:moveTo>
                <a:lnTo>
                  <a:pt x="444244" y="545701"/>
                </a:lnTo>
                <a:lnTo>
                  <a:pt x="444419" y="546239"/>
                </a:lnTo>
                <a:lnTo>
                  <a:pt x="456628" y="586949"/>
                </a:lnTo>
                <a:lnTo>
                  <a:pt x="456572" y="586739"/>
                </a:lnTo>
                <a:lnTo>
                  <a:pt x="482870" y="586739"/>
                </a:lnTo>
                <a:lnTo>
                  <a:pt x="481055" y="579975"/>
                </a:lnTo>
                <a:lnTo>
                  <a:pt x="470764" y="545701"/>
                </a:lnTo>
                <a:close/>
              </a:path>
              <a:path w="1050290" h="1974850">
                <a:moveTo>
                  <a:pt x="444323" y="545964"/>
                </a:moveTo>
                <a:lnTo>
                  <a:pt x="444406" y="546239"/>
                </a:lnTo>
                <a:lnTo>
                  <a:pt x="444323" y="545964"/>
                </a:lnTo>
                <a:close/>
              </a:path>
              <a:path w="1050290" h="1974850">
                <a:moveTo>
                  <a:pt x="443346" y="466189"/>
                </a:moveTo>
                <a:lnTo>
                  <a:pt x="416439" y="466189"/>
                </a:lnTo>
                <a:lnTo>
                  <a:pt x="416643" y="466732"/>
                </a:lnTo>
                <a:lnTo>
                  <a:pt x="444323" y="545964"/>
                </a:lnTo>
                <a:lnTo>
                  <a:pt x="444244" y="545701"/>
                </a:lnTo>
                <a:lnTo>
                  <a:pt x="470764" y="545701"/>
                </a:lnTo>
                <a:lnTo>
                  <a:pt x="468490" y="538125"/>
                </a:lnTo>
                <a:lnTo>
                  <a:pt x="443346" y="466189"/>
                </a:lnTo>
                <a:close/>
              </a:path>
              <a:path w="1050290" h="1974850">
                <a:moveTo>
                  <a:pt x="416532" y="466455"/>
                </a:moveTo>
                <a:lnTo>
                  <a:pt x="416629" y="466732"/>
                </a:lnTo>
                <a:lnTo>
                  <a:pt x="416532" y="466455"/>
                </a:lnTo>
                <a:close/>
              </a:path>
              <a:path w="1050290" h="1974850">
                <a:moveTo>
                  <a:pt x="428561" y="428259"/>
                </a:moveTo>
                <a:lnTo>
                  <a:pt x="401189" y="428259"/>
                </a:lnTo>
                <a:lnTo>
                  <a:pt x="401342" y="428626"/>
                </a:lnTo>
                <a:lnTo>
                  <a:pt x="416532" y="466455"/>
                </a:lnTo>
                <a:lnTo>
                  <a:pt x="416439" y="466189"/>
                </a:lnTo>
                <a:lnTo>
                  <a:pt x="443346" y="466189"/>
                </a:lnTo>
                <a:lnTo>
                  <a:pt x="440321" y="457534"/>
                </a:lnTo>
                <a:lnTo>
                  <a:pt x="428561" y="428259"/>
                </a:lnTo>
                <a:close/>
              </a:path>
              <a:path w="1050290" h="1974850">
                <a:moveTo>
                  <a:pt x="401268" y="428457"/>
                </a:moveTo>
                <a:lnTo>
                  <a:pt x="401336" y="428626"/>
                </a:lnTo>
                <a:lnTo>
                  <a:pt x="401268" y="428457"/>
                </a:lnTo>
                <a:close/>
              </a:path>
              <a:path w="1050290" h="1974850">
                <a:moveTo>
                  <a:pt x="412711" y="391306"/>
                </a:moveTo>
                <a:lnTo>
                  <a:pt x="384976" y="391306"/>
                </a:lnTo>
                <a:lnTo>
                  <a:pt x="385146" y="391679"/>
                </a:lnTo>
                <a:lnTo>
                  <a:pt x="401268" y="428457"/>
                </a:lnTo>
                <a:lnTo>
                  <a:pt x="401189" y="428259"/>
                </a:lnTo>
                <a:lnTo>
                  <a:pt x="428561" y="428259"/>
                </a:lnTo>
                <a:lnTo>
                  <a:pt x="424684" y="418607"/>
                </a:lnTo>
                <a:lnTo>
                  <a:pt x="412711" y="391306"/>
                </a:lnTo>
                <a:close/>
              </a:path>
              <a:path w="1050290" h="1974850">
                <a:moveTo>
                  <a:pt x="385067" y="391514"/>
                </a:moveTo>
                <a:lnTo>
                  <a:pt x="385140" y="391679"/>
                </a:lnTo>
                <a:lnTo>
                  <a:pt x="385067" y="391514"/>
                </a:lnTo>
                <a:close/>
              </a:path>
              <a:path w="1050290" h="1974850">
                <a:moveTo>
                  <a:pt x="396063" y="355599"/>
                </a:moveTo>
                <a:lnTo>
                  <a:pt x="367915" y="355599"/>
                </a:lnTo>
                <a:lnTo>
                  <a:pt x="368104" y="355980"/>
                </a:lnTo>
                <a:lnTo>
                  <a:pt x="385067" y="391514"/>
                </a:lnTo>
                <a:lnTo>
                  <a:pt x="384976" y="391306"/>
                </a:lnTo>
                <a:lnTo>
                  <a:pt x="412711" y="391306"/>
                </a:lnTo>
                <a:lnTo>
                  <a:pt x="408155" y="380917"/>
                </a:lnTo>
                <a:lnTo>
                  <a:pt x="396063" y="355599"/>
                </a:lnTo>
                <a:close/>
              </a:path>
              <a:path w="1050290" h="1974850">
                <a:moveTo>
                  <a:pt x="368014" y="355806"/>
                </a:moveTo>
                <a:lnTo>
                  <a:pt x="368097" y="355980"/>
                </a:lnTo>
                <a:lnTo>
                  <a:pt x="368014" y="355806"/>
                </a:lnTo>
                <a:close/>
              </a:path>
              <a:path w="1050290" h="1974850">
                <a:moveTo>
                  <a:pt x="378678" y="321232"/>
                </a:moveTo>
                <a:lnTo>
                  <a:pt x="350057" y="321232"/>
                </a:lnTo>
                <a:lnTo>
                  <a:pt x="350268" y="321622"/>
                </a:lnTo>
                <a:lnTo>
                  <a:pt x="368014" y="355806"/>
                </a:lnTo>
                <a:lnTo>
                  <a:pt x="367915" y="355599"/>
                </a:lnTo>
                <a:lnTo>
                  <a:pt x="396063" y="355599"/>
                </a:lnTo>
                <a:lnTo>
                  <a:pt x="390743" y="344462"/>
                </a:lnTo>
                <a:lnTo>
                  <a:pt x="378678" y="321232"/>
                </a:lnTo>
                <a:close/>
              </a:path>
              <a:path w="1050290" h="1974850">
                <a:moveTo>
                  <a:pt x="350164" y="321438"/>
                </a:moveTo>
                <a:lnTo>
                  <a:pt x="350260" y="321622"/>
                </a:lnTo>
                <a:lnTo>
                  <a:pt x="350164" y="321438"/>
                </a:lnTo>
                <a:close/>
              </a:path>
              <a:path w="1050290" h="1974850">
                <a:moveTo>
                  <a:pt x="360620" y="288292"/>
                </a:moveTo>
                <a:lnTo>
                  <a:pt x="331452" y="288292"/>
                </a:lnTo>
                <a:lnTo>
                  <a:pt x="331688" y="288693"/>
                </a:lnTo>
                <a:lnTo>
                  <a:pt x="350164" y="321438"/>
                </a:lnTo>
                <a:lnTo>
                  <a:pt x="350057" y="321232"/>
                </a:lnTo>
                <a:lnTo>
                  <a:pt x="378678" y="321232"/>
                </a:lnTo>
                <a:lnTo>
                  <a:pt x="372496" y="309328"/>
                </a:lnTo>
                <a:lnTo>
                  <a:pt x="360620" y="288292"/>
                </a:lnTo>
                <a:close/>
              </a:path>
              <a:path w="1050290" h="1974850">
                <a:moveTo>
                  <a:pt x="331568" y="288498"/>
                </a:moveTo>
                <a:lnTo>
                  <a:pt x="331678" y="288693"/>
                </a:lnTo>
                <a:lnTo>
                  <a:pt x="331568" y="288498"/>
                </a:lnTo>
                <a:close/>
              </a:path>
              <a:path w="1050290" h="1974850">
                <a:moveTo>
                  <a:pt x="341956" y="256871"/>
                </a:moveTo>
                <a:lnTo>
                  <a:pt x="312152" y="256871"/>
                </a:lnTo>
                <a:lnTo>
                  <a:pt x="312417" y="257286"/>
                </a:lnTo>
                <a:lnTo>
                  <a:pt x="331568" y="288498"/>
                </a:lnTo>
                <a:lnTo>
                  <a:pt x="331452" y="288292"/>
                </a:lnTo>
                <a:lnTo>
                  <a:pt x="360620" y="288292"/>
                </a:lnTo>
                <a:lnTo>
                  <a:pt x="353456" y="275602"/>
                </a:lnTo>
                <a:lnTo>
                  <a:pt x="341956" y="256871"/>
                </a:lnTo>
                <a:close/>
              </a:path>
              <a:path w="1050290" h="1974850">
                <a:moveTo>
                  <a:pt x="312289" y="257095"/>
                </a:moveTo>
                <a:lnTo>
                  <a:pt x="312406" y="257286"/>
                </a:lnTo>
                <a:lnTo>
                  <a:pt x="312289" y="257095"/>
                </a:lnTo>
                <a:close/>
              </a:path>
              <a:path w="1050290" h="1974850">
                <a:moveTo>
                  <a:pt x="322763" y="227060"/>
                </a:moveTo>
                <a:lnTo>
                  <a:pt x="292209" y="227060"/>
                </a:lnTo>
                <a:lnTo>
                  <a:pt x="292508" y="227490"/>
                </a:lnTo>
                <a:lnTo>
                  <a:pt x="312289" y="257095"/>
                </a:lnTo>
                <a:lnTo>
                  <a:pt x="312152" y="256871"/>
                </a:lnTo>
                <a:lnTo>
                  <a:pt x="341956" y="256871"/>
                </a:lnTo>
                <a:lnTo>
                  <a:pt x="333669" y="243372"/>
                </a:lnTo>
                <a:lnTo>
                  <a:pt x="322763" y="227060"/>
                </a:lnTo>
                <a:close/>
              </a:path>
              <a:path w="1050290" h="1974850">
                <a:moveTo>
                  <a:pt x="292357" y="227282"/>
                </a:moveTo>
                <a:lnTo>
                  <a:pt x="292496" y="227490"/>
                </a:lnTo>
                <a:lnTo>
                  <a:pt x="292357" y="227282"/>
                </a:lnTo>
                <a:close/>
              </a:path>
              <a:path w="1050290" h="1974850">
                <a:moveTo>
                  <a:pt x="303122" y="198949"/>
                </a:moveTo>
                <a:lnTo>
                  <a:pt x="271675" y="198949"/>
                </a:lnTo>
                <a:lnTo>
                  <a:pt x="272014" y="199393"/>
                </a:lnTo>
                <a:lnTo>
                  <a:pt x="292357" y="227282"/>
                </a:lnTo>
                <a:lnTo>
                  <a:pt x="292209" y="227060"/>
                </a:lnTo>
                <a:lnTo>
                  <a:pt x="322763" y="227060"/>
                </a:lnTo>
                <a:lnTo>
                  <a:pt x="313178" y="212724"/>
                </a:lnTo>
                <a:lnTo>
                  <a:pt x="303122" y="198949"/>
                </a:lnTo>
                <a:close/>
              </a:path>
              <a:path w="1050290" h="1974850">
                <a:moveTo>
                  <a:pt x="271847" y="199184"/>
                </a:moveTo>
                <a:lnTo>
                  <a:pt x="272000" y="199393"/>
                </a:lnTo>
                <a:lnTo>
                  <a:pt x="271847" y="199184"/>
                </a:lnTo>
                <a:close/>
              </a:path>
              <a:path w="1050290" h="1974850">
                <a:moveTo>
                  <a:pt x="283131" y="172627"/>
                </a:moveTo>
                <a:lnTo>
                  <a:pt x="250606" y="172627"/>
                </a:lnTo>
                <a:lnTo>
                  <a:pt x="250993" y="173088"/>
                </a:lnTo>
                <a:lnTo>
                  <a:pt x="271847" y="199184"/>
                </a:lnTo>
                <a:lnTo>
                  <a:pt x="271675" y="198949"/>
                </a:lnTo>
                <a:lnTo>
                  <a:pt x="303122" y="198949"/>
                </a:lnTo>
                <a:lnTo>
                  <a:pt x="292026" y="183747"/>
                </a:lnTo>
                <a:lnTo>
                  <a:pt x="283131" y="172627"/>
                </a:lnTo>
                <a:close/>
              </a:path>
              <a:path w="1050290" h="1974850">
                <a:moveTo>
                  <a:pt x="250791" y="172858"/>
                </a:moveTo>
                <a:lnTo>
                  <a:pt x="250975" y="173088"/>
                </a:lnTo>
                <a:lnTo>
                  <a:pt x="250791" y="172858"/>
                </a:lnTo>
                <a:close/>
              </a:path>
              <a:path w="1050290" h="1974850">
                <a:moveTo>
                  <a:pt x="262904" y="148183"/>
                </a:moveTo>
                <a:lnTo>
                  <a:pt x="229057" y="148183"/>
                </a:lnTo>
                <a:lnTo>
                  <a:pt x="229500" y="148662"/>
                </a:lnTo>
                <a:lnTo>
                  <a:pt x="250791" y="172858"/>
                </a:lnTo>
                <a:lnTo>
                  <a:pt x="250606" y="172627"/>
                </a:lnTo>
                <a:lnTo>
                  <a:pt x="283131" y="172627"/>
                </a:lnTo>
                <a:lnTo>
                  <a:pt x="270253" y="156526"/>
                </a:lnTo>
                <a:lnTo>
                  <a:pt x="262904" y="148183"/>
                </a:lnTo>
                <a:close/>
              </a:path>
              <a:path w="1050290" h="1974850">
                <a:moveTo>
                  <a:pt x="229281" y="148438"/>
                </a:moveTo>
                <a:lnTo>
                  <a:pt x="229478" y="148662"/>
                </a:lnTo>
                <a:lnTo>
                  <a:pt x="229281" y="148438"/>
                </a:lnTo>
                <a:close/>
              </a:path>
              <a:path w="1050290" h="1974850">
                <a:moveTo>
                  <a:pt x="242587" y="125709"/>
                </a:moveTo>
                <a:lnTo>
                  <a:pt x="207083" y="125709"/>
                </a:lnTo>
                <a:lnTo>
                  <a:pt x="207594" y="126203"/>
                </a:lnTo>
                <a:lnTo>
                  <a:pt x="229281" y="148438"/>
                </a:lnTo>
                <a:lnTo>
                  <a:pt x="229057" y="148183"/>
                </a:lnTo>
                <a:lnTo>
                  <a:pt x="262904" y="148183"/>
                </a:lnTo>
                <a:lnTo>
                  <a:pt x="247900" y="131149"/>
                </a:lnTo>
                <a:lnTo>
                  <a:pt x="242587" y="125709"/>
                </a:lnTo>
                <a:close/>
              </a:path>
              <a:path w="1050290" h="1974850">
                <a:moveTo>
                  <a:pt x="207329" y="125961"/>
                </a:moveTo>
                <a:lnTo>
                  <a:pt x="207566" y="126203"/>
                </a:lnTo>
                <a:lnTo>
                  <a:pt x="207329" y="125961"/>
                </a:lnTo>
                <a:close/>
              </a:path>
              <a:path w="1050290" h="1974850">
                <a:moveTo>
                  <a:pt x="222365" y="105290"/>
                </a:moveTo>
                <a:lnTo>
                  <a:pt x="184744" y="105290"/>
                </a:lnTo>
                <a:lnTo>
                  <a:pt x="185333" y="105797"/>
                </a:lnTo>
                <a:lnTo>
                  <a:pt x="207329" y="125961"/>
                </a:lnTo>
                <a:lnTo>
                  <a:pt x="207083" y="125709"/>
                </a:lnTo>
                <a:lnTo>
                  <a:pt x="242587" y="125709"/>
                </a:lnTo>
                <a:lnTo>
                  <a:pt x="225005" y="107707"/>
                </a:lnTo>
                <a:lnTo>
                  <a:pt x="222365" y="105290"/>
                </a:lnTo>
                <a:close/>
              </a:path>
              <a:path w="1050290" h="1974850">
                <a:moveTo>
                  <a:pt x="185027" y="105550"/>
                </a:moveTo>
                <a:lnTo>
                  <a:pt x="185298" y="105797"/>
                </a:lnTo>
                <a:lnTo>
                  <a:pt x="185027" y="105550"/>
                </a:lnTo>
                <a:close/>
              </a:path>
              <a:path w="1050290" h="1974850">
                <a:moveTo>
                  <a:pt x="202394" y="87011"/>
                </a:moveTo>
                <a:lnTo>
                  <a:pt x="162100" y="87011"/>
                </a:lnTo>
                <a:lnTo>
                  <a:pt x="162782" y="87525"/>
                </a:lnTo>
                <a:lnTo>
                  <a:pt x="185027" y="105550"/>
                </a:lnTo>
                <a:lnTo>
                  <a:pt x="184744" y="105290"/>
                </a:lnTo>
                <a:lnTo>
                  <a:pt x="222365" y="105290"/>
                </a:lnTo>
                <a:lnTo>
                  <a:pt x="202394" y="87011"/>
                </a:lnTo>
                <a:close/>
              </a:path>
              <a:path w="1050290" h="1974850">
                <a:moveTo>
                  <a:pt x="162431" y="87279"/>
                </a:moveTo>
                <a:lnTo>
                  <a:pt x="162736" y="87525"/>
                </a:lnTo>
                <a:lnTo>
                  <a:pt x="162431" y="87279"/>
                </a:lnTo>
                <a:close/>
              </a:path>
              <a:path w="1050290" h="1974850">
                <a:moveTo>
                  <a:pt x="162100" y="87011"/>
                </a:moveTo>
                <a:lnTo>
                  <a:pt x="162431" y="87279"/>
                </a:lnTo>
                <a:lnTo>
                  <a:pt x="162782" y="87525"/>
                </a:lnTo>
                <a:lnTo>
                  <a:pt x="162100" y="87011"/>
                </a:lnTo>
                <a:close/>
              </a:path>
              <a:path w="1050290" h="1974850">
                <a:moveTo>
                  <a:pt x="182643" y="70957"/>
                </a:moveTo>
                <a:lnTo>
                  <a:pt x="139211" y="70957"/>
                </a:lnTo>
                <a:lnTo>
                  <a:pt x="139998" y="71467"/>
                </a:lnTo>
                <a:lnTo>
                  <a:pt x="162431" y="87279"/>
                </a:lnTo>
                <a:lnTo>
                  <a:pt x="162100" y="87011"/>
                </a:lnTo>
                <a:lnTo>
                  <a:pt x="202394" y="87011"/>
                </a:lnTo>
                <a:lnTo>
                  <a:pt x="201606" y="86290"/>
                </a:lnTo>
                <a:lnTo>
                  <a:pt x="182643" y="70957"/>
                </a:lnTo>
                <a:close/>
              </a:path>
              <a:path w="1050290" h="1974850">
                <a:moveTo>
                  <a:pt x="139589" y="71223"/>
                </a:moveTo>
                <a:lnTo>
                  <a:pt x="139937" y="71467"/>
                </a:lnTo>
                <a:lnTo>
                  <a:pt x="139589" y="71223"/>
                </a:lnTo>
                <a:close/>
              </a:path>
              <a:path w="1050290" h="1974850">
                <a:moveTo>
                  <a:pt x="139211" y="70957"/>
                </a:moveTo>
                <a:lnTo>
                  <a:pt x="139589" y="71223"/>
                </a:lnTo>
                <a:lnTo>
                  <a:pt x="139998" y="71467"/>
                </a:lnTo>
                <a:lnTo>
                  <a:pt x="139211" y="70957"/>
                </a:lnTo>
                <a:close/>
              </a:path>
              <a:path w="1050290" h="1974850">
                <a:moveTo>
                  <a:pt x="163815" y="57204"/>
                </a:moveTo>
                <a:lnTo>
                  <a:pt x="116140" y="57204"/>
                </a:lnTo>
                <a:lnTo>
                  <a:pt x="117045" y="57697"/>
                </a:lnTo>
                <a:lnTo>
                  <a:pt x="139589" y="71223"/>
                </a:lnTo>
                <a:lnTo>
                  <a:pt x="139211" y="70957"/>
                </a:lnTo>
                <a:lnTo>
                  <a:pt x="182643" y="70957"/>
                </a:lnTo>
                <a:lnTo>
                  <a:pt x="177737" y="66991"/>
                </a:lnTo>
                <a:lnTo>
                  <a:pt x="163815" y="57204"/>
                </a:lnTo>
                <a:close/>
              </a:path>
              <a:path w="1050290" h="1974850">
                <a:moveTo>
                  <a:pt x="116584" y="57470"/>
                </a:moveTo>
                <a:lnTo>
                  <a:pt x="116964" y="57697"/>
                </a:lnTo>
                <a:lnTo>
                  <a:pt x="116584" y="57470"/>
                </a:lnTo>
                <a:close/>
              </a:path>
              <a:path w="1050290" h="1974850">
                <a:moveTo>
                  <a:pt x="116140" y="57204"/>
                </a:moveTo>
                <a:lnTo>
                  <a:pt x="116584" y="57470"/>
                </a:lnTo>
                <a:lnTo>
                  <a:pt x="117045" y="57697"/>
                </a:lnTo>
                <a:lnTo>
                  <a:pt x="116140" y="57204"/>
                </a:lnTo>
                <a:close/>
              </a:path>
              <a:path w="1050290" h="1974850">
                <a:moveTo>
                  <a:pt x="146613" y="45829"/>
                </a:moveTo>
                <a:lnTo>
                  <a:pt x="92947" y="45829"/>
                </a:lnTo>
                <a:lnTo>
                  <a:pt x="93981" y="46282"/>
                </a:lnTo>
                <a:lnTo>
                  <a:pt x="116584" y="57470"/>
                </a:lnTo>
                <a:lnTo>
                  <a:pt x="116140" y="57204"/>
                </a:lnTo>
                <a:lnTo>
                  <a:pt x="163815" y="57204"/>
                </a:lnTo>
                <a:lnTo>
                  <a:pt x="153435" y="49907"/>
                </a:lnTo>
                <a:lnTo>
                  <a:pt x="146613" y="45829"/>
                </a:lnTo>
                <a:close/>
              </a:path>
              <a:path w="1050290" h="1974850">
                <a:moveTo>
                  <a:pt x="93456" y="46079"/>
                </a:moveTo>
                <a:lnTo>
                  <a:pt x="93868" y="46282"/>
                </a:lnTo>
                <a:lnTo>
                  <a:pt x="93456" y="46079"/>
                </a:lnTo>
                <a:close/>
              </a:path>
              <a:path w="1050290" h="1974850">
                <a:moveTo>
                  <a:pt x="92947" y="45829"/>
                </a:moveTo>
                <a:lnTo>
                  <a:pt x="93456" y="46079"/>
                </a:lnTo>
                <a:lnTo>
                  <a:pt x="93981" y="46282"/>
                </a:lnTo>
                <a:lnTo>
                  <a:pt x="92947" y="45829"/>
                </a:lnTo>
                <a:close/>
              </a:path>
              <a:path w="1050290" h="1974850">
                <a:moveTo>
                  <a:pt x="70253" y="37115"/>
                </a:moveTo>
                <a:lnTo>
                  <a:pt x="93456" y="46079"/>
                </a:lnTo>
                <a:lnTo>
                  <a:pt x="92947" y="45829"/>
                </a:lnTo>
                <a:lnTo>
                  <a:pt x="146613" y="45829"/>
                </a:lnTo>
                <a:lnTo>
                  <a:pt x="132317" y="37283"/>
                </a:lnTo>
                <a:lnTo>
                  <a:pt x="70857" y="37283"/>
                </a:lnTo>
                <a:lnTo>
                  <a:pt x="70253" y="37115"/>
                </a:lnTo>
                <a:close/>
              </a:path>
              <a:path w="1050290" h="1974850">
                <a:moveTo>
                  <a:pt x="69689" y="36897"/>
                </a:moveTo>
                <a:lnTo>
                  <a:pt x="70253" y="37115"/>
                </a:lnTo>
                <a:lnTo>
                  <a:pt x="70857" y="37283"/>
                </a:lnTo>
                <a:lnTo>
                  <a:pt x="69689" y="36897"/>
                </a:lnTo>
                <a:close/>
              </a:path>
              <a:path w="1050290" h="1974850">
                <a:moveTo>
                  <a:pt x="131671" y="36897"/>
                </a:moveTo>
                <a:lnTo>
                  <a:pt x="69689" y="36897"/>
                </a:lnTo>
                <a:lnTo>
                  <a:pt x="70857" y="37283"/>
                </a:lnTo>
                <a:lnTo>
                  <a:pt x="132317" y="37283"/>
                </a:lnTo>
                <a:lnTo>
                  <a:pt x="131671" y="36897"/>
                </a:lnTo>
                <a:close/>
              </a:path>
              <a:path w="1050290" h="1974850">
                <a:moveTo>
                  <a:pt x="47057" y="30647"/>
                </a:moveTo>
                <a:lnTo>
                  <a:pt x="70253" y="37115"/>
                </a:lnTo>
                <a:lnTo>
                  <a:pt x="69689" y="36897"/>
                </a:lnTo>
                <a:lnTo>
                  <a:pt x="131671" y="36897"/>
                </a:lnTo>
                <a:lnTo>
                  <a:pt x="128731" y="35139"/>
                </a:lnTo>
                <a:lnTo>
                  <a:pt x="119835" y="30758"/>
                </a:lnTo>
                <a:lnTo>
                  <a:pt x="47713" y="30758"/>
                </a:lnTo>
                <a:lnTo>
                  <a:pt x="47057" y="30647"/>
                </a:lnTo>
                <a:close/>
              </a:path>
              <a:path w="1050290" h="1974850">
                <a:moveTo>
                  <a:pt x="46422" y="30469"/>
                </a:moveTo>
                <a:lnTo>
                  <a:pt x="47057" y="30647"/>
                </a:lnTo>
                <a:lnTo>
                  <a:pt x="47713" y="30758"/>
                </a:lnTo>
                <a:lnTo>
                  <a:pt x="46422" y="30469"/>
                </a:lnTo>
                <a:close/>
              </a:path>
              <a:path w="1050290" h="1974850">
                <a:moveTo>
                  <a:pt x="119249" y="30469"/>
                </a:moveTo>
                <a:lnTo>
                  <a:pt x="46422" y="30469"/>
                </a:lnTo>
                <a:lnTo>
                  <a:pt x="47713" y="30758"/>
                </a:lnTo>
                <a:lnTo>
                  <a:pt x="119835" y="30758"/>
                </a:lnTo>
                <a:lnTo>
                  <a:pt x="119249" y="30469"/>
                </a:lnTo>
                <a:close/>
              </a:path>
              <a:path w="1050290" h="1974850">
                <a:moveTo>
                  <a:pt x="23875" y="26722"/>
                </a:moveTo>
                <a:lnTo>
                  <a:pt x="47057" y="30647"/>
                </a:lnTo>
                <a:lnTo>
                  <a:pt x="46422" y="30469"/>
                </a:lnTo>
                <a:lnTo>
                  <a:pt x="119249" y="30469"/>
                </a:lnTo>
                <a:lnTo>
                  <a:pt x="111722" y="26762"/>
                </a:lnTo>
                <a:lnTo>
                  <a:pt x="24578" y="26762"/>
                </a:lnTo>
                <a:lnTo>
                  <a:pt x="23875" y="26722"/>
                </a:lnTo>
                <a:close/>
              </a:path>
              <a:path w="1050290" h="1974850">
                <a:moveTo>
                  <a:pt x="23182" y="26605"/>
                </a:moveTo>
                <a:lnTo>
                  <a:pt x="23875" y="26722"/>
                </a:lnTo>
                <a:lnTo>
                  <a:pt x="24578" y="26762"/>
                </a:lnTo>
                <a:lnTo>
                  <a:pt x="23182" y="26605"/>
                </a:lnTo>
                <a:close/>
              </a:path>
              <a:path w="1050290" h="1974850">
                <a:moveTo>
                  <a:pt x="111403" y="26605"/>
                </a:moveTo>
                <a:lnTo>
                  <a:pt x="23182" y="26605"/>
                </a:lnTo>
                <a:lnTo>
                  <a:pt x="24578" y="26762"/>
                </a:lnTo>
                <a:lnTo>
                  <a:pt x="111722" y="26762"/>
                </a:lnTo>
                <a:lnTo>
                  <a:pt x="111403" y="26605"/>
                </a:lnTo>
                <a:close/>
              </a:path>
              <a:path w="1050290" h="1974850">
                <a:moveTo>
                  <a:pt x="1449" y="0"/>
                </a:moveTo>
                <a:lnTo>
                  <a:pt x="0" y="25358"/>
                </a:lnTo>
                <a:lnTo>
                  <a:pt x="23875" y="26722"/>
                </a:lnTo>
                <a:lnTo>
                  <a:pt x="23182" y="26605"/>
                </a:lnTo>
                <a:lnTo>
                  <a:pt x="111403" y="26605"/>
                </a:lnTo>
                <a:lnTo>
                  <a:pt x="103662" y="22792"/>
                </a:lnTo>
                <a:lnTo>
                  <a:pt x="78271" y="12981"/>
                </a:lnTo>
                <a:lnTo>
                  <a:pt x="52607" y="5825"/>
                </a:lnTo>
                <a:lnTo>
                  <a:pt x="26729" y="1443"/>
                </a:lnTo>
                <a:lnTo>
                  <a:pt x="1449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464194" y="2856076"/>
            <a:ext cx="1483995" cy="54864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447040" marR="395605" indent="-44450">
              <a:lnSpc>
                <a:spcPct val="101400"/>
              </a:lnSpc>
              <a:spcBef>
                <a:spcPts val="35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Cognitive Services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464194" y="2947416"/>
            <a:ext cx="1483995" cy="1573530"/>
            <a:chOff x="3464194" y="2947416"/>
            <a:chExt cx="1483995" cy="157353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6912" y="2947416"/>
              <a:ext cx="362712" cy="36576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464194" y="3971970"/>
              <a:ext cx="1483995" cy="548640"/>
            </a:xfrm>
            <a:custGeom>
              <a:avLst/>
              <a:gdLst/>
              <a:ahLst/>
              <a:cxnLst/>
              <a:rect l="l" t="t" r="r" b="b"/>
              <a:pathLst>
                <a:path w="1483995" h="548639">
                  <a:moveTo>
                    <a:pt x="1483680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1483680" y="548639"/>
                  </a:lnTo>
                  <a:lnTo>
                    <a:pt x="148368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464194" y="3971970"/>
            <a:ext cx="1483995" cy="54864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447040" marR="439420" indent="168910">
              <a:lnSpc>
                <a:spcPct val="101400"/>
              </a:lnSpc>
              <a:spcBef>
                <a:spcPts val="350"/>
              </a:spcBef>
            </a:pP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Bot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62528" y="4066032"/>
            <a:ext cx="362712" cy="36271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3464194" y="5087866"/>
            <a:ext cx="1483995" cy="548640"/>
          </a:xfrm>
          <a:prstGeom prst="rect">
            <a:avLst/>
          </a:prstGeom>
          <a:solidFill>
            <a:srgbClr val="942093"/>
          </a:solidFill>
        </p:spPr>
        <p:txBody>
          <a:bodyPr vert="horz" wrap="square" lIns="0" tIns="15367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21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5667874" y="4832995"/>
          <a:ext cx="1440180" cy="1891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Fairness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A87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Reliability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2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Safety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A87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Privacy</a:t>
                      </a:r>
                      <a:r>
                        <a:rPr sz="12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Security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A87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Inclusiveness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A87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Transparency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A87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Accountability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55244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EA87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4947208" y="4944732"/>
            <a:ext cx="720725" cy="1657985"/>
          </a:xfrm>
          <a:custGeom>
            <a:avLst/>
            <a:gdLst/>
            <a:ahLst/>
            <a:cxnLst/>
            <a:rect l="l" t="t" r="r" b="b"/>
            <a:pathLst>
              <a:path w="720725" h="1657984">
                <a:moveTo>
                  <a:pt x="368122" y="396913"/>
                </a:moveTo>
                <a:lnTo>
                  <a:pt x="220903" y="396925"/>
                </a:lnTo>
                <a:lnTo>
                  <a:pt x="192938" y="398856"/>
                </a:lnTo>
                <a:lnTo>
                  <a:pt x="366014" y="398856"/>
                </a:lnTo>
                <a:lnTo>
                  <a:pt x="367195" y="398272"/>
                </a:lnTo>
                <a:lnTo>
                  <a:pt x="368122" y="396913"/>
                </a:lnTo>
                <a:close/>
              </a:path>
              <a:path w="720725" h="1657984">
                <a:moveTo>
                  <a:pt x="369595" y="394766"/>
                </a:moveTo>
                <a:lnTo>
                  <a:pt x="247002" y="394779"/>
                </a:lnTo>
                <a:lnTo>
                  <a:pt x="221056" y="396913"/>
                </a:lnTo>
                <a:lnTo>
                  <a:pt x="368122" y="396913"/>
                </a:lnTo>
                <a:lnTo>
                  <a:pt x="369595" y="394766"/>
                </a:lnTo>
                <a:close/>
              </a:path>
              <a:path w="720725" h="1657984">
                <a:moveTo>
                  <a:pt x="503148" y="630567"/>
                </a:moveTo>
                <a:lnTo>
                  <a:pt x="502907" y="630491"/>
                </a:lnTo>
                <a:lnTo>
                  <a:pt x="503148" y="630567"/>
                </a:lnTo>
                <a:close/>
              </a:path>
              <a:path w="720725" h="1657984">
                <a:moveTo>
                  <a:pt x="551713" y="1532851"/>
                </a:moveTo>
                <a:lnTo>
                  <a:pt x="551522" y="1532636"/>
                </a:lnTo>
                <a:lnTo>
                  <a:pt x="551713" y="1532851"/>
                </a:lnTo>
                <a:close/>
              </a:path>
              <a:path w="720725" h="1657984">
                <a:moveTo>
                  <a:pt x="581228" y="1562061"/>
                </a:moveTo>
                <a:lnTo>
                  <a:pt x="580986" y="1561833"/>
                </a:lnTo>
                <a:lnTo>
                  <a:pt x="581228" y="1562061"/>
                </a:lnTo>
                <a:close/>
              </a:path>
              <a:path w="720725" h="1657984">
                <a:moveTo>
                  <a:pt x="699084" y="683679"/>
                </a:moveTo>
                <a:lnTo>
                  <a:pt x="656145" y="683679"/>
                </a:lnTo>
                <a:lnTo>
                  <a:pt x="643890" y="683679"/>
                </a:lnTo>
                <a:lnTo>
                  <a:pt x="642645" y="708444"/>
                </a:lnTo>
                <a:lnTo>
                  <a:pt x="699084" y="683679"/>
                </a:lnTo>
                <a:close/>
              </a:path>
              <a:path w="720725" h="1657984">
                <a:moveTo>
                  <a:pt x="720661" y="353237"/>
                </a:moveTo>
                <a:lnTo>
                  <a:pt x="696137" y="341388"/>
                </a:lnTo>
                <a:lnTo>
                  <a:pt x="643966" y="316153"/>
                </a:lnTo>
                <a:lnTo>
                  <a:pt x="644296" y="341731"/>
                </a:lnTo>
                <a:lnTo>
                  <a:pt x="587997" y="343306"/>
                </a:lnTo>
                <a:lnTo>
                  <a:pt x="526846" y="346494"/>
                </a:lnTo>
                <a:lnTo>
                  <a:pt x="472020" y="350621"/>
                </a:lnTo>
                <a:lnTo>
                  <a:pt x="425513" y="355536"/>
                </a:lnTo>
                <a:lnTo>
                  <a:pt x="375259" y="364121"/>
                </a:lnTo>
                <a:lnTo>
                  <a:pt x="349999" y="378447"/>
                </a:lnTo>
                <a:lnTo>
                  <a:pt x="347891" y="379488"/>
                </a:lnTo>
                <a:lnTo>
                  <a:pt x="339661" y="381977"/>
                </a:lnTo>
                <a:lnTo>
                  <a:pt x="327291" y="384670"/>
                </a:lnTo>
                <a:lnTo>
                  <a:pt x="327596" y="384619"/>
                </a:lnTo>
                <a:lnTo>
                  <a:pt x="327012" y="384733"/>
                </a:lnTo>
                <a:lnTo>
                  <a:pt x="327291" y="384670"/>
                </a:lnTo>
                <a:lnTo>
                  <a:pt x="326936" y="384733"/>
                </a:lnTo>
                <a:lnTo>
                  <a:pt x="311518" y="387350"/>
                </a:lnTo>
                <a:lnTo>
                  <a:pt x="311683" y="387337"/>
                </a:lnTo>
                <a:lnTo>
                  <a:pt x="292760" y="389953"/>
                </a:lnTo>
                <a:lnTo>
                  <a:pt x="271145" y="392442"/>
                </a:lnTo>
                <a:lnTo>
                  <a:pt x="247129" y="394766"/>
                </a:lnTo>
                <a:lnTo>
                  <a:pt x="369595" y="394766"/>
                </a:lnTo>
                <a:lnTo>
                  <a:pt x="370319" y="393725"/>
                </a:lnTo>
                <a:lnTo>
                  <a:pt x="371322" y="392264"/>
                </a:lnTo>
                <a:lnTo>
                  <a:pt x="372808" y="391515"/>
                </a:lnTo>
                <a:lnTo>
                  <a:pt x="373430" y="391210"/>
                </a:lnTo>
                <a:lnTo>
                  <a:pt x="374992" y="390740"/>
                </a:lnTo>
                <a:lnTo>
                  <a:pt x="378980" y="389534"/>
                </a:lnTo>
                <a:lnTo>
                  <a:pt x="381292" y="388835"/>
                </a:lnTo>
                <a:lnTo>
                  <a:pt x="381635" y="388734"/>
                </a:lnTo>
                <a:lnTo>
                  <a:pt x="382320" y="388581"/>
                </a:lnTo>
                <a:lnTo>
                  <a:pt x="388061" y="387337"/>
                </a:lnTo>
                <a:lnTo>
                  <a:pt x="393788" y="386080"/>
                </a:lnTo>
                <a:lnTo>
                  <a:pt x="418693" y="382117"/>
                </a:lnTo>
                <a:lnTo>
                  <a:pt x="420509" y="381863"/>
                </a:lnTo>
                <a:lnTo>
                  <a:pt x="463448" y="376974"/>
                </a:lnTo>
                <a:lnTo>
                  <a:pt x="528396" y="371843"/>
                </a:lnTo>
                <a:lnTo>
                  <a:pt x="588873" y="368693"/>
                </a:lnTo>
                <a:lnTo>
                  <a:pt x="644639" y="367131"/>
                </a:lnTo>
                <a:lnTo>
                  <a:pt x="644969" y="392341"/>
                </a:lnTo>
                <a:lnTo>
                  <a:pt x="720661" y="353237"/>
                </a:lnTo>
                <a:close/>
              </a:path>
              <a:path w="720725" h="1657984">
                <a:moveTo>
                  <a:pt x="720661" y="32270"/>
                </a:moveTo>
                <a:lnTo>
                  <a:pt x="701535" y="24434"/>
                </a:lnTo>
                <a:lnTo>
                  <a:pt x="641819" y="0"/>
                </a:lnTo>
                <a:lnTo>
                  <a:pt x="643775" y="25984"/>
                </a:lnTo>
                <a:lnTo>
                  <a:pt x="618413" y="29260"/>
                </a:lnTo>
                <a:lnTo>
                  <a:pt x="553605" y="45415"/>
                </a:lnTo>
                <a:lnTo>
                  <a:pt x="494245" y="67919"/>
                </a:lnTo>
                <a:lnTo>
                  <a:pt x="442137" y="95808"/>
                </a:lnTo>
                <a:lnTo>
                  <a:pt x="399288" y="128168"/>
                </a:lnTo>
                <a:lnTo>
                  <a:pt x="367792" y="164363"/>
                </a:lnTo>
                <a:lnTo>
                  <a:pt x="350266" y="204050"/>
                </a:lnTo>
                <a:lnTo>
                  <a:pt x="346125" y="240118"/>
                </a:lnTo>
                <a:lnTo>
                  <a:pt x="340906" y="255651"/>
                </a:lnTo>
                <a:lnTo>
                  <a:pt x="332193" y="271437"/>
                </a:lnTo>
                <a:lnTo>
                  <a:pt x="320103" y="287248"/>
                </a:lnTo>
                <a:lnTo>
                  <a:pt x="304812" y="302844"/>
                </a:lnTo>
                <a:lnTo>
                  <a:pt x="304241" y="303314"/>
                </a:lnTo>
                <a:lnTo>
                  <a:pt x="286537" y="317995"/>
                </a:lnTo>
                <a:lnTo>
                  <a:pt x="286029" y="318338"/>
                </a:lnTo>
                <a:lnTo>
                  <a:pt x="265557" y="332460"/>
                </a:lnTo>
                <a:lnTo>
                  <a:pt x="265087" y="332740"/>
                </a:lnTo>
                <a:lnTo>
                  <a:pt x="242150" y="346075"/>
                </a:lnTo>
                <a:lnTo>
                  <a:pt x="241706" y="346290"/>
                </a:lnTo>
                <a:lnTo>
                  <a:pt x="216585" y="358660"/>
                </a:lnTo>
                <a:lnTo>
                  <a:pt x="216166" y="358838"/>
                </a:lnTo>
                <a:lnTo>
                  <a:pt x="189153" y="370039"/>
                </a:lnTo>
                <a:lnTo>
                  <a:pt x="189522" y="369912"/>
                </a:lnTo>
                <a:lnTo>
                  <a:pt x="188798" y="370179"/>
                </a:lnTo>
                <a:lnTo>
                  <a:pt x="189153" y="370039"/>
                </a:lnTo>
                <a:lnTo>
                  <a:pt x="188734" y="370179"/>
                </a:lnTo>
                <a:lnTo>
                  <a:pt x="160134" y="380060"/>
                </a:lnTo>
                <a:lnTo>
                  <a:pt x="160477" y="379958"/>
                </a:lnTo>
                <a:lnTo>
                  <a:pt x="159766" y="380187"/>
                </a:lnTo>
                <a:lnTo>
                  <a:pt x="160134" y="380060"/>
                </a:lnTo>
                <a:lnTo>
                  <a:pt x="159689" y="380187"/>
                </a:lnTo>
                <a:lnTo>
                  <a:pt x="129768" y="388581"/>
                </a:lnTo>
                <a:lnTo>
                  <a:pt x="130136" y="388505"/>
                </a:lnTo>
                <a:lnTo>
                  <a:pt x="129413" y="388683"/>
                </a:lnTo>
                <a:lnTo>
                  <a:pt x="129768" y="388581"/>
                </a:lnTo>
                <a:lnTo>
                  <a:pt x="129311" y="388683"/>
                </a:lnTo>
                <a:lnTo>
                  <a:pt x="98374" y="395452"/>
                </a:lnTo>
                <a:lnTo>
                  <a:pt x="98742" y="395389"/>
                </a:lnTo>
                <a:lnTo>
                  <a:pt x="98005" y="395528"/>
                </a:lnTo>
                <a:lnTo>
                  <a:pt x="98374" y="395452"/>
                </a:lnTo>
                <a:lnTo>
                  <a:pt x="66205" y="400532"/>
                </a:lnTo>
                <a:lnTo>
                  <a:pt x="66586" y="400494"/>
                </a:lnTo>
                <a:lnTo>
                  <a:pt x="65824" y="400583"/>
                </a:lnTo>
                <a:lnTo>
                  <a:pt x="66205" y="400532"/>
                </a:lnTo>
                <a:lnTo>
                  <a:pt x="33528" y="403682"/>
                </a:lnTo>
                <a:lnTo>
                  <a:pt x="33947" y="403656"/>
                </a:lnTo>
                <a:lnTo>
                  <a:pt x="33147" y="403707"/>
                </a:lnTo>
                <a:lnTo>
                  <a:pt x="33528" y="403682"/>
                </a:lnTo>
                <a:lnTo>
                  <a:pt x="520" y="404761"/>
                </a:lnTo>
                <a:lnTo>
                  <a:pt x="241" y="404761"/>
                </a:lnTo>
                <a:lnTo>
                  <a:pt x="647" y="417461"/>
                </a:lnTo>
                <a:lnTo>
                  <a:pt x="647" y="417715"/>
                </a:lnTo>
                <a:lnTo>
                  <a:pt x="0" y="430149"/>
                </a:lnTo>
                <a:lnTo>
                  <a:pt x="16217" y="430999"/>
                </a:lnTo>
                <a:lnTo>
                  <a:pt x="31813" y="433412"/>
                </a:lnTo>
                <a:lnTo>
                  <a:pt x="47421" y="437413"/>
                </a:lnTo>
                <a:lnTo>
                  <a:pt x="63055" y="442950"/>
                </a:lnTo>
                <a:lnTo>
                  <a:pt x="63449" y="443128"/>
                </a:lnTo>
                <a:lnTo>
                  <a:pt x="78676" y="449999"/>
                </a:lnTo>
                <a:lnTo>
                  <a:pt x="79044" y="450202"/>
                </a:lnTo>
                <a:lnTo>
                  <a:pt x="94221" y="458533"/>
                </a:lnTo>
                <a:lnTo>
                  <a:pt x="94551" y="458749"/>
                </a:lnTo>
                <a:lnTo>
                  <a:pt x="109664" y="468490"/>
                </a:lnTo>
                <a:lnTo>
                  <a:pt x="109969" y="468718"/>
                </a:lnTo>
                <a:lnTo>
                  <a:pt x="124968" y="479831"/>
                </a:lnTo>
                <a:lnTo>
                  <a:pt x="125247" y="480072"/>
                </a:lnTo>
                <a:lnTo>
                  <a:pt x="140093" y="492544"/>
                </a:lnTo>
                <a:lnTo>
                  <a:pt x="140335" y="492760"/>
                </a:lnTo>
                <a:lnTo>
                  <a:pt x="154978" y="506514"/>
                </a:lnTo>
                <a:lnTo>
                  <a:pt x="155194" y="506742"/>
                </a:lnTo>
                <a:lnTo>
                  <a:pt x="169608" y="521754"/>
                </a:lnTo>
                <a:lnTo>
                  <a:pt x="169799" y="521957"/>
                </a:lnTo>
                <a:lnTo>
                  <a:pt x="211429" y="574319"/>
                </a:lnTo>
                <a:lnTo>
                  <a:pt x="237223" y="614502"/>
                </a:lnTo>
                <a:lnTo>
                  <a:pt x="237426" y="614895"/>
                </a:lnTo>
                <a:lnTo>
                  <a:pt x="260997" y="658304"/>
                </a:lnTo>
                <a:lnTo>
                  <a:pt x="282486" y="705243"/>
                </a:lnTo>
                <a:lnTo>
                  <a:pt x="301409" y="754900"/>
                </a:lnTo>
                <a:lnTo>
                  <a:pt x="317474" y="806754"/>
                </a:lnTo>
                <a:lnTo>
                  <a:pt x="317563" y="807135"/>
                </a:lnTo>
                <a:lnTo>
                  <a:pt x="330415" y="860374"/>
                </a:lnTo>
                <a:lnTo>
                  <a:pt x="330492" y="860767"/>
                </a:lnTo>
                <a:lnTo>
                  <a:pt x="339991" y="915314"/>
                </a:lnTo>
                <a:lnTo>
                  <a:pt x="340029" y="915733"/>
                </a:lnTo>
                <a:lnTo>
                  <a:pt x="345922" y="971118"/>
                </a:lnTo>
                <a:lnTo>
                  <a:pt x="350050" y="1085303"/>
                </a:lnTo>
                <a:lnTo>
                  <a:pt x="356158" y="1142809"/>
                </a:lnTo>
                <a:lnTo>
                  <a:pt x="366014" y="1199388"/>
                </a:lnTo>
                <a:lnTo>
                  <a:pt x="379349" y="1254594"/>
                </a:lnTo>
                <a:lnTo>
                  <a:pt x="395884" y="1307998"/>
                </a:lnTo>
                <a:lnTo>
                  <a:pt x="415378" y="1359166"/>
                </a:lnTo>
                <a:lnTo>
                  <a:pt x="437578" y="1407655"/>
                </a:lnTo>
                <a:lnTo>
                  <a:pt x="462216" y="1453032"/>
                </a:lnTo>
                <a:lnTo>
                  <a:pt x="489064" y="1494866"/>
                </a:lnTo>
                <a:lnTo>
                  <a:pt x="517829" y="1532636"/>
                </a:lnTo>
                <a:lnTo>
                  <a:pt x="548474" y="1566138"/>
                </a:lnTo>
                <a:lnTo>
                  <a:pt x="580593" y="1594700"/>
                </a:lnTo>
                <a:lnTo>
                  <a:pt x="614095" y="1617903"/>
                </a:lnTo>
                <a:lnTo>
                  <a:pt x="643788" y="1631530"/>
                </a:lnTo>
                <a:lnTo>
                  <a:pt x="637895" y="1657362"/>
                </a:lnTo>
                <a:lnTo>
                  <a:pt x="720661" y="1637131"/>
                </a:lnTo>
                <a:lnTo>
                  <a:pt x="718197" y="1635112"/>
                </a:lnTo>
                <a:lnTo>
                  <a:pt x="654824" y="1583055"/>
                </a:lnTo>
                <a:lnTo>
                  <a:pt x="649452" y="1606664"/>
                </a:lnTo>
                <a:lnTo>
                  <a:pt x="643801" y="1604835"/>
                </a:lnTo>
                <a:lnTo>
                  <a:pt x="642023" y="1604251"/>
                </a:lnTo>
                <a:lnTo>
                  <a:pt x="641350" y="1603883"/>
                </a:lnTo>
                <a:lnTo>
                  <a:pt x="627545" y="1596313"/>
                </a:lnTo>
                <a:lnTo>
                  <a:pt x="627100" y="1596072"/>
                </a:lnTo>
                <a:lnTo>
                  <a:pt x="626757" y="1595856"/>
                </a:lnTo>
                <a:lnTo>
                  <a:pt x="612038" y="1586357"/>
                </a:lnTo>
                <a:lnTo>
                  <a:pt x="611644" y="1586103"/>
                </a:lnTo>
                <a:lnTo>
                  <a:pt x="611339" y="1585887"/>
                </a:lnTo>
                <a:lnTo>
                  <a:pt x="596671" y="1575003"/>
                </a:lnTo>
                <a:lnTo>
                  <a:pt x="596353" y="1574761"/>
                </a:lnTo>
                <a:lnTo>
                  <a:pt x="596633" y="1575003"/>
                </a:lnTo>
                <a:lnTo>
                  <a:pt x="596036" y="1574533"/>
                </a:lnTo>
                <a:lnTo>
                  <a:pt x="596353" y="1574761"/>
                </a:lnTo>
                <a:lnTo>
                  <a:pt x="596074" y="1574533"/>
                </a:lnTo>
                <a:lnTo>
                  <a:pt x="581507" y="1562303"/>
                </a:lnTo>
                <a:lnTo>
                  <a:pt x="580961" y="1561833"/>
                </a:lnTo>
                <a:lnTo>
                  <a:pt x="566585" y="1548307"/>
                </a:lnTo>
                <a:lnTo>
                  <a:pt x="566331" y="1548079"/>
                </a:lnTo>
                <a:lnTo>
                  <a:pt x="566115" y="1547850"/>
                </a:lnTo>
                <a:lnTo>
                  <a:pt x="551942" y="1533080"/>
                </a:lnTo>
                <a:lnTo>
                  <a:pt x="551713" y="1532851"/>
                </a:lnTo>
                <a:lnTo>
                  <a:pt x="551916" y="1533080"/>
                </a:lnTo>
                <a:lnTo>
                  <a:pt x="551510" y="1532636"/>
                </a:lnTo>
                <a:lnTo>
                  <a:pt x="537794" y="1516888"/>
                </a:lnTo>
                <a:lnTo>
                  <a:pt x="537502" y="1516545"/>
                </a:lnTo>
                <a:lnTo>
                  <a:pt x="537260" y="1516227"/>
                </a:lnTo>
                <a:lnTo>
                  <a:pt x="510222" y="1480718"/>
                </a:lnTo>
                <a:lnTo>
                  <a:pt x="509892" y="1480286"/>
                </a:lnTo>
                <a:lnTo>
                  <a:pt x="509638" y="1479892"/>
                </a:lnTo>
                <a:lnTo>
                  <a:pt x="484365" y="1440497"/>
                </a:lnTo>
                <a:lnTo>
                  <a:pt x="484098" y="1440091"/>
                </a:lnTo>
                <a:lnTo>
                  <a:pt x="483882" y="1439697"/>
                </a:lnTo>
                <a:lnTo>
                  <a:pt x="460527" y="1396682"/>
                </a:lnTo>
                <a:lnTo>
                  <a:pt x="460311" y="1396288"/>
                </a:lnTo>
                <a:lnTo>
                  <a:pt x="460133" y="1395907"/>
                </a:lnTo>
                <a:lnTo>
                  <a:pt x="439000" y="1349730"/>
                </a:lnTo>
                <a:lnTo>
                  <a:pt x="438823" y="1349336"/>
                </a:lnTo>
                <a:lnTo>
                  <a:pt x="438683" y="1348968"/>
                </a:lnTo>
                <a:lnTo>
                  <a:pt x="420065" y="1300099"/>
                </a:lnTo>
                <a:lnTo>
                  <a:pt x="419912" y="1299718"/>
                </a:lnTo>
                <a:lnTo>
                  <a:pt x="419798" y="1299337"/>
                </a:lnTo>
                <a:lnTo>
                  <a:pt x="403974" y="1248244"/>
                </a:lnTo>
                <a:lnTo>
                  <a:pt x="403847" y="1247863"/>
                </a:lnTo>
                <a:lnTo>
                  <a:pt x="403809" y="1247736"/>
                </a:lnTo>
                <a:lnTo>
                  <a:pt x="403758" y="1247470"/>
                </a:lnTo>
                <a:lnTo>
                  <a:pt x="390994" y="1194625"/>
                </a:lnTo>
                <a:lnTo>
                  <a:pt x="390893" y="1194219"/>
                </a:lnTo>
                <a:lnTo>
                  <a:pt x="390829" y="1193825"/>
                </a:lnTo>
                <a:lnTo>
                  <a:pt x="381406" y="1139710"/>
                </a:lnTo>
                <a:lnTo>
                  <a:pt x="381342" y="1139405"/>
                </a:lnTo>
                <a:lnTo>
                  <a:pt x="381279" y="1138872"/>
                </a:lnTo>
                <a:lnTo>
                  <a:pt x="375450" y="1083932"/>
                </a:lnTo>
                <a:lnTo>
                  <a:pt x="375399" y="1083500"/>
                </a:lnTo>
                <a:lnTo>
                  <a:pt x="375412" y="1083932"/>
                </a:lnTo>
                <a:lnTo>
                  <a:pt x="375386" y="1083475"/>
                </a:lnTo>
                <a:lnTo>
                  <a:pt x="375386" y="1083056"/>
                </a:lnTo>
                <a:lnTo>
                  <a:pt x="372948" y="1015695"/>
                </a:lnTo>
                <a:lnTo>
                  <a:pt x="379691" y="1036256"/>
                </a:lnTo>
                <a:lnTo>
                  <a:pt x="396392" y="1075969"/>
                </a:lnTo>
                <a:lnTo>
                  <a:pt x="416052" y="1114005"/>
                </a:lnTo>
                <a:lnTo>
                  <a:pt x="438429" y="1150010"/>
                </a:lnTo>
                <a:lnTo>
                  <a:pt x="463245" y="1183690"/>
                </a:lnTo>
                <a:lnTo>
                  <a:pt x="490258" y="1214716"/>
                </a:lnTo>
                <a:lnTo>
                  <a:pt x="519239" y="1242758"/>
                </a:lnTo>
                <a:lnTo>
                  <a:pt x="549922" y="1267485"/>
                </a:lnTo>
                <a:lnTo>
                  <a:pt x="582091" y="1288542"/>
                </a:lnTo>
                <a:lnTo>
                  <a:pt x="633107" y="1312697"/>
                </a:lnTo>
                <a:lnTo>
                  <a:pt x="643534" y="1315161"/>
                </a:lnTo>
                <a:lnTo>
                  <a:pt x="639152" y="1340980"/>
                </a:lnTo>
                <a:lnTo>
                  <a:pt x="714946" y="1317904"/>
                </a:lnTo>
                <a:lnTo>
                  <a:pt x="720661" y="1316164"/>
                </a:lnTo>
                <a:lnTo>
                  <a:pt x="651903" y="1265847"/>
                </a:lnTo>
                <a:lnTo>
                  <a:pt x="647801" y="1290066"/>
                </a:lnTo>
                <a:lnTo>
                  <a:pt x="642366" y="1288796"/>
                </a:lnTo>
                <a:lnTo>
                  <a:pt x="640829" y="1288427"/>
                </a:lnTo>
                <a:lnTo>
                  <a:pt x="640283" y="1288199"/>
                </a:lnTo>
                <a:lnTo>
                  <a:pt x="626503" y="1282636"/>
                </a:lnTo>
                <a:lnTo>
                  <a:pt x="565480" y="1247305"/>
                </a:lnTo>
                <a:lnTo>
                  <a:pt x="564464" y="1246568"/>
                </a:lnTo>
                <a:lnTo>
                  <a:pt x="536562" y="1224102"/>
                </a:lnTo>
                <a:lnTo>
                  <a:pt x="509130" y="1197622"/>
                </a:lnTo>
                <a:lnTo>
                  <a:pt x="508381" y="1196835"/>
                </a:lnTo>
                <a:lnTo>
                  <a:pt x="483438" y="1168209"/>
                </a:lnTo>
                <a:lnTo>
                  <a:pt x="483069" y="1167790"/>
                </a:lnTo>
                <a:lnTo>
                  <a:pt x="482790" y="1167396"/>
                </a:lnTo>
                <a:lnTo>
                  <a:pt x="459778" y="1136180"/>
                </a:lnTo>
                <a:lnTo>
                  <a:pt x="459473" y="1135761"/>
                </a:lnTo>
                <a:lnTo>
                  <a:pt x="459219" y="1135354"/>
                </a:lnTo>
                <a:lnTo>
                  <a:pt x="438429" y="1101890"/>
                </a:lnTo>
                <a:lnTo>
                  <a:pt x="438150" y="1101445"/>
                </a:lnTo>
                <a:lnTo>
                  <a:pt x="437934" y="1101026"/>
                </a:lnTo>
                <a:lnTo>
                  <a:pt x="419658" y="1065669"/>
                </a:lnTo>
                <a:lnTo>
                  <a:pt x="419417" y="1065199"/>
                </a:lnTo>
                <a:lnTo>
                  <a:pt x="419227" y="1064755"/>
                </a:lnTo>
                <a:lnTo>
                  <a:pt x="403707" y="1027849"/>
                </a:lnTo>
                <a:lnTo>
                  <a:pt x="403504" y="1027366"/>
                </a:lnTo>
                <a:lnTo>
                  <a:pt x="403352" y="1026883"/>
                </a:lnTo>
                <a:lnTo>
                  <a:pt x="390867" y="988783"/>
                </a:lnTo>
                <a:lnTo>
                  <a:pt x="390690" y="988275"/>
                </a:lnTo>
                <a:lnTo>
                  <a:pt x="390575" y="987755"/>
                </a:lnTo>
                <a:lnTo>
                  <a:pt x="381368" y="948817"/>
                </a:lnTo>
                <a:lnTo>
                  <a:pt x="381228" y="948258"/>
                </a:lnTo>
                <a:lnTo>
                  <a:pt x="381152" y="947699"/>
                </a:lnTo>
                <a:lnTo>
                  <a:pt x="375462" y="908265"/>
                </a:lnTo>
                <a:lnTo>
                  <a:pt x="375386" y="907669"/>
                </a:lnTo>
                <a:lnTo>
                  <a:pt x="375412" y="908265"/>
                </a:lnTo>
                <a:lnTo>
                  <a:pt x="375373" y="907630"/>
                </a:lnTo>
                <a:lnTo>
                  <a:pt x="375361" y="907402"/>
                </a:lnTo>
                <a:lnTo>
                  <a:pt x="375348" y="907072"/>
                </a:lnTo>
                <a:lnTo>
                  <a:pt x="371335" y="825360"/>
                </a:lnTo>
                <a:lnTo>
                  <a:pt x="371246" y="823518"/>
                </a:lnTo>
                <a:lnTo>
                  <a:pt x="366572" y="791095"/>
                </a:lnTo>
                <a:lnTo>
                  <a:pt x="366801" y="791705"/>
                </a:lnTo>
                <a:lnTo>
                  <a:pt x="397611" y="844791"/>
                </a:lnTo>
                <a:lnTo>
                  <a:pt x="440194" y="893013"/>
                </a:lnTo>
                <a:lnTo>
                  <a:pt x="492340" y="934872"/>
                </a:lnTo>
                <a:lnTo>
                  <a:pt x="552132" y="968844"/>
                </a:lnTo>
                <a:lnTo>
                  <a:pt x="617397" y="993228"/>
                </a:lnTo>
                <a:lnTo>
                  <a:pt x="643623" y="998321"/>
                </a:lnTo>
                <a:lnTo>
                  <a:pt x="640676" y="1024534"/>
                </a:lnTo>
                <a:lnTo>
                  <a:pt x="706031" y="1000556"/>
                </a:lnTo>
                <a:lnTo>
                  <a:pt x="720661" y="995184"/>
                </a:lnTo>
                <a:lnTo>
                  <a:pt x="649198" y="948817"/>
                </a:lnTo>
                <a:lnTo>
                  <a:pt x="646468" y="972997"/>
                </a:lnTo>
                <a:lnTo>
                  <a:pt x="625081" y="968844"/>
                </a:lnTo>
                <a:lnTo>
                  <a:pt x="623798" y="968590"/>
                </a:lnTo>
                <a:lnTo>
                  <a:pt x="623341" y="968438"/>
                </a:lnTo>
                <a:lnTo>
                  <a:pt x="593534" y="958659"/>
                </a:lnTo>
                <a:lnTo>
                  <a:pt x="534441" y="931087"/>
                </a:lnTo>
                <a:lnTo>
                  <a:pt x="533933" y="930833"/>
                </a:lnTo>
                <a:lnTo>
                  <a:pt x="533565" y="930592"/>
                </a:lnTo>
                <a:lnTo>
                  <a:pt x="507098" y="914133"/>
                </a:lnTo>
                <a:lnTo>
                  <a:pt x="506615" y="913828"/>
                </a:lnTo>
                <a:lnTo>
                  <a:pt x="506260" y="913561"/>
                </a:lnTo>
                <a:lnTo>
                  <a:pt x="481571" y="895350"/>
                </a:lnTo>
                <a:lnTo>
                  <a:pt x="481114" y="895007"/>
                </a:lnTo>
                <a:lnTo>
                  <a:pt x="437070" y="853236"/>
                </a:lnTo>
                <a:lnTo>
                  <a:pt x="402996" y="806627"/>
                </a:lnTo>
                <a:lnTo>
                  <a:pt x="381254" y="757428"/>
                </a:lnTo>
                <a:lnTo>
                  <a:pt x="380949" y="756615"/>
                </a:lnTo>
                <a:lnTo>
                  <a:pt x="371538" y="682066"/>
                </a:lnTo>
                <a:lnTo>
                  <a:pt x="346202" y="682066"/>
                </a:lnTo>
                <a:lnTo>
                  <a:pt x="346075" y="682066"/>
                </a:lnTo>
                <a:lnTo>
                  <a:pt x="348932" y="719683"/>
                </a:lnTo>
                <a:lnTo>
                  <a:pt x="344385" y="705764"/>
                </a:lnTo>
                <a:lnTo>
                  <a:pt x="342506" y="700049"/>
                </a:lnTo>
                <a:lnTo>
                  <a:pt x="342506" y="802208"/>
                </a:lnTo>
                <a:lnTo>
                  <a:pt x="341972" y="799998"/>
                </a:lnTo>
                <a:lnTo>
                  <a:pt x="327875" y="754494"/>
                </a:lnTo>
                <a:lnTo>
                  <a:pt x="309524" y="704862"/>
                </a:lnTo>
                <a:lnTo>
                  <a:pt x="288759" y="657910"/>
                </a:lnTo>
                <a:lnTo>
                  <a:pt x="265899" y="614095"/>
                </a:lnTo>
                <a:lnTo>
                  <a:pt x="259092" y="601560"/>
                </a:lnTo>
                <a:lnTo>
                  <a:pt x="241325" y="573874"/>
                </a:lnTo>
                <a:lnTo>
                  <a:pt x="232244" y="559727"/>
                </a:lnTo>
                <a:lnTo>
                  <a:pt x="227571" y="553593"/>
                </a:lnTo>
                <a:lnTo>
                  <a:pt x="238239" y="565835"/>
                </a:lnTo>
                <a:lnTo>
                  <a:pt x="261848" y="597865"/>
                </a:lnTo>
                <a:lnTo>
                  <a:pt x="283159" y="632180"/>
                </a:lnTo>
                <a:lnTo>
                  <a:pt x="301904" y="668426"/>
                </a:lnTo>
                <a:lnTo>
                  <a:pt x="317804" y="706259"/>
                </a:lnTo>
                <a:lnTo>
                  <a:pt x="330619" y="745363"/>
                </a:lnTo>
                <a:lnTo>
                  <a:pt x="340080" y="785368"/>
                </a:lnTo>
                <a:lnTo>
                  <a:pt x="340156" y="785914"/>
                </a:lnTo>
                <a:lnTo>
                  <a:pt x="342506" y="802208"/>
                </a:lnTo>
                <a:lnTo>
                  <a:pt x="342506" y="700049"/>
                </a:lnTo>
                <a:lnTo>
                  <a:pt x="341630" y="697369"/>
                </a:lnTo>
                <a:lnTo>
                  <a:pt x="329260" y="667956"/>
                </a:lnTo>
                <a:lnTo>
                  <a:pt x="324929" y="657644"/>
                </a:lnTo>
                <a:lnTo>
                  <a:pt x="311531" y="631736"/>
                </a:lnTo>
                <a:lnTo>
                  <a:pt x="305269" y="619620"/>
                </a:lnTo>
                <a:lnTo>
                  <a:pt x="291490" y="597446"/>
                </a:lnTo>
                <a:lnTo>
                  <a:pt x="282892" y="583615"/>
                </a:lnTo>
                <a:lnTo>
                  <a:pt x="269481" y="565416"/>
                </a:lnTo>
                <a:lnTo>
                  <a:pt x="258076" y="549935"/>
                </a:lnTo>
                <a:lnTo>
                  <a:pt x="245935" y="536003"/>
                </a:lnTo>
                <a:lnTo>
                  <a:pt x="231063" y="518909"/>
                </a:lnTo>
                <a:lnTo>
                  <a:pt x="221361" y="509524"/>
                </a:lnTo>
                <a:lnTo>
                  <a:pt x="202374" y="491172"/>
                </a:lnTo>
                <a:lnTo>
                  <a:pt x="214706" y="498830"/>
                </a:lnTo>
                <a:lnTo>
                  <a:pt x="215061" y="499084"/>
                </a:lnTo>
                <a:lnTo>
                  <a:pt x="240195" y="517639"/>
                </a:lnTo>
                <a:lnTo>
                  <a:pt x="240550" y="517944"/>
                </a:lnTo>
                <a:lnTo>
                  <a:pt x="263626" y="538073"/>
                </a:lnTo>
                <a:lnTo>
                  <a:pt x="263956" y="538429"/>
                </a:lnTo>
                <a:lnTo>
                  <a:pt x="284683" y="559866"/>
                </a:lnTo>
                <a:lnTo>
                  <a:pt x="285013" y="560285"/>
                </a:lnTo>
                <a:lnTo>
                  <a:pt x="303123" y="582790"/>
                </a:lnTo>
                <a:lnTo>
                  <a:pt x="303453" y="583285"/>
                </a:lnTo>
                <a:lnTo>
                  <a:pt x="318719" y="606640"/>
                </a:lnTo>
                <a:lnTo>
                  <a:pt x="319011" y="607212"/>
                </a:lnTo>
                <a:lnTo>
                  <a:pt x="331203" y="631126"/>
                </a:lnTo>
                <a:lnTo>
                  <a:pt x="331444" y="631799"/>
                </a:lnTo>
                <a:lnTo>
                  <a:pt x="340360" y="656043"/>
                </a:lnTo>
                <a:lnTo>
                  <a:pt x="340537" y="656831"/>
                </a:lnTo>
                <a:lnTo>
                  <a:pt x="345998" y="681164"/>
                </a:lnTo>
                <a:lnTo>
                  <a:pt x="371475" y="681164"/>
                </a:lnTo>
                <a:lnTo>
                  <a:pt x="371398" y="680250"/>
                </a:lnTo>
                <a:lnTo>
                  <a:pt x="371182" y="677392"/>
                </a:lnTo>
                <a:lnTo>
                  <a:pt x="366217" y="655231"/>
                </a:lnTo>
                <a:lnTo>
                  <a:pt x="364782" y="648843"/>
                </a:lnTo>
                <a:lnTo>
                  <a:pt x="358000" y="630415"/>
                </a:lnTo>
                <a:lnTo>
                  <a:pt x="354520" y="620941"/>
                </a:lnTo>
                <a:lnTo>
                  <a:pt x="346913" y="606031"/>
                </a:lnTo>
                <a:lnTo>
                  <a:pt x="340728" y="593877"/>
                </a:lnTo>
                <a:lnTo>
                  <a:pt x="333133" y="582282"/>
                </a:lnTo>
                <a:lnTo>
                  <a:pt x="323710" y="567855"/>
                </a:lnTo>
                <a:lnTo>
                  <a:pt x="316915" y="559409"/>
                </a:lnTo>
                <a:lnTo>
                  <a:pt x="303745" y="543039"/>
                </a:lnTo>
                <a:lnTo>
                  <a:pt x="298564" y="537679"/>
                </a:lnTo>
                <a:lnTo>
                  <a:pt x="281127" y="519633"/>
                </a:lnTo>
                <a:lnTo>
                  <a:pt x="278447" y="517296"/>
                </a:lnTo>
                <a:lnTo>
                  <a:pt x="256921" y="498513"/>
                </a:lnTo>
                <a:lnTo>
                  <a:pt x="256120" y="497814"/>
                </a:lnTo>
                <a:lnTo>
                  <a:pt x="234086" y="481558"/>
                </a:lnTo>
                <a:lnTo>
                  <a:pt x="228968" y="477786"/>
                </a:lnTo>
                <a:lnTo>
                  <a:pt x="211061" y="466648"/>
                </a:lnTo>
                <a:lnTo>
                  <a:pt x="199948" y="459727"/>
                </a:lnTo>
                <a:lnTo>
                  <a:pt x="188874" y="453986"/>
                </a:lnTo>
                <a:lnTo>
                  <a:pt x="185712" y="452361"/>
                </a:lnTo>
                <a:lnTo>
                  <a:pt x="190550" y="453466"/>
                </a:lnTo>
                <a:lnTo>
                  <a:pt x="190766" y="453529"/>
                </a:lnTo>
                <a:lnTo>
                  <a:pt x="218173" y="461111"/>
                </a:lnTo>
                <a:lnTo>
                  <a:pt x="218401" y="461187"/>
                </a:lnTo>
                <a:lnTo>
                  <a:pt x="267423" y="478663"/>
                </a:lnTo>
                <a:lnTo>
                  <a:pt x="288836" y="488543"/>
                </a:lnTo>
                <a:lnTo>
                  <a:pt x="306768" y="498449"/>
                </a:lnTo>
                <a:lnTo>
                  <a:pt x="307174" y="498741"/>
                </a:lnTo>
                <a:lnTo>
                  <a:pt x="321945" y="508774"/>
                </a:lnTo>
                <a:lnTo>
                  <a:pt x="333743" y="519049"/>
                </a:lnTo>
                <a:lnTo>
                  <a:pt x="341884" y="528891"/>
                </a:lnTo>
                <a:lnTo>
                  <a:pt x="346392" y="537845"/>
                </a:lnTo>
                <a:lnTo>
                  <a:pt x="350532" y="561886"/>
                </a:lnTo>
                <a:lnTo>
                  <a:pt x="358051" y="576783"/>
                </a:lnTo>
                <a:lnTo>
                  <a:pt x="401243" y="614895"/>
                </a:lnTo>
                <a:lnTo>
                  <a:pt x="443992" y="636409"/>
                </a:lnTo>
                <a:lnTo>
                  <a:pt x="495808" y="654888"/>
                </a:lnTo>
                <a:lnTo>
                  <a:pt x="554812" y="669810"/>
                </a:lnTo>
                <a:lnTo>
                  <a:pt x="619137" y="680491"/>
                </a:lnTo>
                <a:lnTo>
                  <a:pt x="643940" y="682625"/>
                </a:lnTo>
                <a:lnTo>
                  <a:pt x="656234" y="682625"/>
                </a:lnTo>
                <a:lnTo>
                  <a:pt x="701484" y="682625"/>
                </a:lnTo>
                <a:lnTo>
                  <a:pt x="720661" y="674217"/>
                </a:lnTo>
                <a:lnTo>
                  <a:pt x="646468" y="632333"/>
                </a:lnTo>
                <a:lnTo>
                  <a:pt x="645210" y="657250"/>
                </a:lnTo>
                <a:lnTo>
                  <a:pt x="622681" y="655307"/>
                </a:lnTo>
                <a:lnTo>
                  <a:pt x="622058" y="655243"/>
                </a:lnTo>
                <a:lnTo>
                  <a:pt x="622427" y="655307"/>
                </a:lnTo>
                <a:lnTo>
                  <a:pt x="621690" y="655218"/>
                </a:lnTo>
                <a:lnTo>
                  <a:pt x="622058" y="655243"/>
                </a:lnTo>
                <a:lnTo>
                  <a:pt x="621830" y="655218"/>
                </a:lnTo>
                <a:lnTo>
                  <a:pt x="590829" y="650697"/>
                </a:lnTo>
                <a:lnTo>
                  <a:pt x="590638" y="650671"/>
                </a:lnTo>
                <a:lnTo>
                  <a:pt x="590486" y="650659"/>
                </a:lnTo>
                <a:lnTo>
                  <a:pt x="590359" y="650621"/>
                </a:lnTo>
                <a:lnTo>
                  <a:pt x="560311" y="644994"/>
                </a:lnTo>
                <a:lnTo>
                  <a:pt x="559993" y="644931"/>
                </a:lnTo>
                <a:lnTo>
                  <a:pt x="559790" y="644880"/>
                </a:lnTo>
                <a:lnTo>
                  <a:pt x="531050" y="638276"/>
                </a:lnTo>
                <a:lnTo>
                  <a:pt x="530834" y="638238"/>
                </a:lnTo>
                <a:lnTo>
                  <a:pt x="530542" y="638149"/>
                </a:lnTo>
                <a:lnTo>
                  <a:pt x="503491" y="630669"/>
                </a:lnTo>
                <a:lnTo>
                  <a:pt x="502869" y="630491"/>
                </a:lnTo>
                <a:lnTo>
                  <a:pt x="477812" y="622261"/>
                </a:lnTo>
                <a:lnTo>
                  <a:pt x="477443" y="622134"/>
                </a:lnTo>
                <a:lnTo>
                  <a:pt x="477748" y="622261"/>
                </a:lnTo>
                <a:lnTo>
                  <a:pt x="477113" y="622033"/>
                </a:lnTo>
                <a:lnTo>
                  <a:pt x="477443" y="622134"/>
                </a:lnTo>
                <a:lnTo>
                  <a:pt x="477164" y="622033"/>
                </a:lnTo>
                <a:lnTo>
                  <a:pt x="454317" y="613168"/>
                </a:lnTo>
                <a:lnTo>
                  <a:pt x="453898" y="613003"/>
                </a:lnTo>
                <a:lnTo>
                  <a:pt x="454253" y="613168"/>
                </a:lnTo>
                <a:lnTo>
                  <a:pt x="453529" y="612863"/>
                </a:lnTo>
                <a:lnTo>
                  <a:pt x="453898" y="613003"/>
                </a:lnTo>
                <a:lnTo>
                  <a:pt x="453593" y="612863"/>
                </a:lnTo>
                <a:lnTo>
                  <a:pt x="433324" y="603554"/>
                </a:lnTo>
                <a:lnTo>
                  <a:pt x="432841" y="603326"/>
                </a:lnTo>
                <a:lnTo>
                  <a:pt x="432485" y="603123"/>
                </a:lnTo>
                <a:lnTo>
                  <a:pt x="415150" y="593547"/>
                </a:lnTo>
                <a:lnTo>
                  <a:pt x="414540" y="593217"/>
                </a:lnTo>
                <a:lnTo>
                  <a:pt x="414134" y="592937"/>
                </a:lnTo>
                <a:lnTo>
                  <a:pt x="400100" y="583399"/>
                </a:lnTo>
                <a:lnTo>
                  <a:pt x="399364" y="582904"/>
                </a:lnTo>
                <a:lnTo>
                  <a:pt x="398868" y="582472"/>
                </a:lnTo>
                <a:lnTo>
                  <a:pt x="388493" y="573430"/>
                </a:lnTo>
                <a:lnTo>
                  <a:pt x="387578" y="572630"/>
                </a:lnTo>
                <a:lnTo>
                  <a:pt x="387019" y="571944"/>
                </a:lnTo>
                <a:lnTo>
                  <a:pt x="380492" y="564057"/>
                </a:lnTo>
                <a:lnTo>
                  <a:pt x="379437" y="562787"/>
                </a:lnTo>
                <a:lnTo>
                  <a:pt x="378879" y="561682"/>
                </a:lnTo>
                <a:lnTo>
                  <a:pt x="375869" y="555701"/>
                </a:lnTo>
                <a:lnTo>
                  <a:pt x="374916" y="553834"/>
                </a:lnTo>
                <a:lnTo>
                  <a:pt x="374624" y="552132"/>
                </a:lnTo>
                <a:lnTo>
                  <a:pt x="372465" y="539546"/>
                </a:lnTo>
                <a:lnTo>
                  <a:pt x="371843" y="535965"/>
                </a:lnTo>
                <a:lnTo>
                  <a:pt x="370827" y="529983"/>
                </a:lnTo>
                <a:lnTo>
                  <a:pt x="370789" y="529793"/>
                </a:lnTo>
                <a:lnTo>
                  <a:pt x="369684" y="527621"/>
                </a:lnTo>
                <a:lnTo>
                  <a:pt x="365709" y="519722"/>
                </a:lnTo>
                <a:lnTo>
                  <a:pt x="364959" y="518248"/>
                </a:lnTo>
                <a:lnTo>
                  <a:pt x="363270" y="514896"/>
                </a:lnTo>
                <a:lnTo>
                  <a:pt x="358559" y="509206"/>
                </a:lnTo>
                <a:lnTo>
                  <a:pt x="357784" y="508266"/>
                </a:lnTo>
                <a:lnTo>
                  <a:pt x="351993" y="501256"/>
                </a:lnTo>
                <a:lnTo>
                  <a:pt x="348386" y="498119"/>
                </a:lnTo>
                <a:lnTo>
                  <a:pt x="337489" y="488619"/>
                </a:lnTo>
                <a:lnTo>
                  <a:pt x="336753" y="488124"/>
                </a:lnTo>
                <a:lnTo>
                  <a:pt x="322592" y="478497"/>
                </a:lnTo>
                <a:lnTo>
                  <a:pt x="320078" y="476783"/>
                </a:lnTo>
                <a:lnTo>
                  <a:pt x="306730" y="469417"/>
                </a:lnTo>
                <a:lnTo>
                  <a:pt x="255193" y="446684"/>
                </a:lnTo>
                <a:lnTo>
                  <a:pt x="238290" y="440982"/>
                </a:lnTo>
                <a:lnTo>
                  <a:pt x="225513" y="436778"/>
                </a:lnTo>
                <a:lnTo>
                  <a:pt x="224028" y="436372"/>
                </a:lnTo>
                <a:lnTo>
                  <a:pt x="211734" y="432968"/>
                </a:lnTo>
                <a:lnTo>
                  <a:pt x="204216" y="430898"/>
                </a:lnTo>
                <a:lnTo>
                  <a:pt x="138531" y="430898"/>
                </a:lnTo>
                <a:lnTo>
                  <a:pt x="204190" y="430885"/>
                </a:lnTo>
                <a:lnTo>
                  <a:pt x="196786" y="428840"/>
                </a:lnTo>
                <a:lnTo>
                  <a:pt x="180225" y="425030"/>
                </a:lnTo>
                <a:lnTo>
                  <a:pt x="194475" y="424205"/>
                </a:lnTo>
                <a:lnTo>
                  <a:pt x="249288" y="420077"/>
                </a:lnTo>
                <a:lnTo>
                  <a:pt x="295808" y="415163"/>
                </a:lnTo>
                <a:lnTo>
                  <a:pt x="346062" y="406577"/>
                </a:lnTo>
                <a:lnTo>
                  <a:pt x="354431" y="404050"/>
                </a:lnTo>
                <a:lnTo>
                  <a:pt x="168452" y="404050"/>
                </a:lnTo>
                <a:lnTo>
                  <a:pt x="354444" y="404037"/>
                </a:lnTo>
                <a:lnTo>
                  <a:pt x="357263" y="403186"/>
                </a:lnTo>
                <a:lnTo>
                  <a:pt x="359651" y="402005"/>
                </a:lnTo>
                <a:lnTo>
                  <a:pt x="174332" y="402018"/>
                </a:lnTo>
                <a:lnTo>
                  <a:pt x="359651" y="402005"/>
                </a:lnTo>
                <a:lnTo>
                  <a:pt x="362572" y="400558"/>
                </a:lnTo>
                <a:lnTo>
                  <a:pt x="178523" y="400570"/>
                </a:lnTo>
                <a:lnTo>
                  <a:pt x="362572" y="400558"/>
                </a:lnTo>
                <a:lnTo>
                  <a:pt x="366014" y="398856"/>
                </a:lnTo>
                <a:lnTo>
                  <a:pt x="192786" y="398868"/>
                </a:lnTo>
                <a:lnTo>
                  <a:pt x="181597" y="399516"/>
                </a:lnTo>
                <a:lnTo>
                  <a:pt x="193128" y="395528"/>
                </a:lnTo>
                <a:lnTo>
                  <a:pt x="230822" y="379958"/>
                </a:lnTo>
                <a:lnTo>
                  <a:pt x="251244" y="369912"/>
                </a:lnTo>
                <a:lnTo>
                  <a:pt x="254165" y="368477"/>
                </a:lnTo>
                <a:lnTo>
                  <a:pt x="271310" y="358495"/>
                </a:lnTo>
                <a:lnTo>
                  <a:pt x="279184" y="353923"/>
                </a:lnTo>
                <a:lnTo>
                  <a:pt x="290842" y="345884"/>
                </a:lnTo>
                <a:lnTo>
                  <a:pt x="301891" y="338251"/>
                </a:lnTo>
                <a:lnTo>
                  <a:pt x="309181" y="332219"/>
                </a:lnTo>
                <a:lnTo>
                  <a:pt x="322021" y="321564"/>
                </a:lnTo>
                <a:lnTo>
                  <a:pt x="325843" y="317665"/>
                </a:lnTo>
                <a:lnTo>
                  <a:pt x="339331" y="303923"/>
                </a:lnTo>
                <a:lnTo>
                  <a:pt x="340474" y="302425"/>
                </a:lnTo>
                <a:lnTo>
                  <a:pt x="351612" y="287870"/>
                </a:lnTo>
                <a:lnTo>
                  <a:pt x="352501" y="286689"/>
                </a:lnTo>
                <a:lnTo>
                  <a:pt x="353529" y="285356"/>
                </a:lnTo>
                <a:lnTo>
                  <a:pt x="360743" y="272262"/>
                </a:lnTo>
                <a:lnTo>
                  <a:pt x="361619" y="270687"/>
                </a:lnTo>
                <a:lnTo>
                  <a:pt x="364248" y="265925"/>
                </a:lnTo>
                <a:lnTo>
                  <a:pt x="367334" y="256743"/>
                </a:lnTo>
                <a:lnTo>
                  <a:pt x="368033" y="254660"/>
                </a:lnTo>
                <a:lnTo>
                  <a:pt x="371055" y="245668"/>
                </a:lnTo>
                <a:lnTo>
                  <a:pt x="371538" y="241452"/>
                </a:lnTo>
                <a:lnTo>
                  <a:pt x="371843" y="238848"/>
                </a:lnTo>
                <a:lnTo>
                  <a:pt x="375043" y="210883"/>
                </a:lnTo>
                <a:lnTo>
                  <a:pt x="375196" y="209600"/>
                </a:lnTo>
                <a:lnTo>
                  <a:pt x="375640" y="208280"/>
                </a:lnTo>
                <a:lnTo>
                  <a:pt x="380085" y="195072"/>
                </a:lnTo>
                <a:lnTo>
                  <a:pt x="380415" y="194081"/>
                </a:lnTo>
                <a:lnTo>
                  <a:pt x="381012" y="192989"/>
                </a:lnTo>
                <a:lnTo>
                  <a:pt x="388708" y="179044"/>
                </a:lnTo>
                <a:lnTo>
                  <a:pt x="389115" y="178295"/>
                </a:lnTo>
                <a:lnTo>
                  <a:pt x="389750" y="177469"/>
                </a:lnTo>
                <a:lnTo>
                  <a:pt x="400786" y="163042"/>
                </a:lnTo>
                <a:lnTo>
                  <a:pt x="401205" y="162483"/>
                </a:lnTo>
                <a:lnTo>
                  <a:pt x="401815" y="161861"/>
                </a:lnTo>
                <a:lnTo>
                  <a:pt x="416102" y="147307"/>
                </a:lnTo>
                <a:lnTo>
                  <a:pt x="416509" y="146888"/>
                </a:lnTo>
                <a:lnTo>
                  <a:pt x="417068" y="146418"/>
                </a:lnTo>
                <a:lnTo>
                  <a:pt x="455396" y="117513"/>
                </a:lnTo>
                <a:lnTo>
                  <a:pt x="456234" y="116992"/>
                </a:lnTo>
                <a:lnTo>
                  <a:pt x="478828" y="103847"/>
                </a:lnTo>
                <a:lnTo>
                  <a:pt x="479158" y="103657"/>
                </a:lnTo>
                <a:lnTo>
                  <a:pt x="479615" y="103428"/>
                </a:lnTo>
                <a:lnTo>
                  <a:pt x="504405" y="91236"/>
                </a:lnTo>
                <a:lnTo>
                  <a:pt x="504736" y="91071"/>
                </a:lnTo>
                <a:lnTo>
                  <a:pt x="505155" y="90893"/>
                </a:lnTo>
                <a:lnTo>
                  <a:pt x="531863" y="79819"/>
                </a:lnTo>
                <a:lnTo>
                  <a:pt x="532168" y="79692"/>
                </a:lnTo>
                <a:lnTo>
                  <a:pt x="532587" y="79552"/>
                </a:lnTo>
                <a:lnTo>
                  <a:pt x="560895" y="69773"/>
                </a:lnTo>
                <a:lnTo>
                  <a:pt x="561187" y="69672"/>
                </a:lnTo>
                <a:lnTo>
                  <a:pt x="560832" y="69773"/>
                </a:lnTo>
                <a:lnTo>
                  <a:pt x="561543" y="69545"/>
                </a:lnTo>
                <a:lnTo>
                  <a:pt x="561187" y="69672"/>
                </a:lnTo>
                <a:lnTo>
                  <a:pt x="561632" y="69545"/>
                </a:lnTo>
                <a:lnTo>
                  <a:pt x="591261" y="61226"/>
                </a:lnTo>
                <a:lnTo>
                  <a:pt x="591553" y="61150"/>
                </a:lnTo>
                <a:lnTo>
                  <a:pt x="591185" y="61226"/>
                </a:lnTo>
                <a:lnTo>
                  <a:pt x="591908" y="61048"/>
                </a:lnTo>
                <a:lnTo>
                  <a:pt x="591553" y="61150"/>
                </a:lnTo>
                <a:lnTo>
                  <a:pt x="592010" y="61048"/>
                </a:lnTo>
                <a:lnTo>
                  <a:pt x="622452" y="54381"/>
                </a:lnTo>
                <a:lnTo>
                  <a:pt x="622782" y="54317"/>
                </a:lnTo>
                <a:lnTo>
                  <a:pt x="623671" y="54190"/>
                </a:lnTo>
                <a:lnTo>
                  <a:pt x="645680" y="51346"/>
                </a:lnTo>
                <a:lnTo>
                  <a:pt x="647534" y="75984"/>
                </a:lnTo>
                <a:lnTo>
                  <a:pt x="720661" y="3227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42997" y="1583384"/>
            <a:ext cx="4665345" cy="3803650"/>
          </a:xfrm>
          <a:custGeom>
            <a:avLst/>
            <a:gdLst/>
            <a:ahLst/>
            <a:cxnLst/>
            <a:rect l="l" t="t" r="r" b="b"/>
            <a:pathLst>
              <a:path w="4665345" h="3803650">
                <a:moveTo>
                  <a:pt x="778027" y="3627755"/>
                </a:moveTo>
                <a:lnTo>
                  <a:pt x="777849" y="3627539"/>
                </a:lnTo>
                <a:lnTo>
                  <a:pt x="778027" y="3627755"/>
                </a:lnTo>
                <a:close/>
              </a:path>
              <a:path w="4665345" h="3803650">
                <a:moveTo>
                  <a:pt x="798957" y="3650691"/>
                </a:moveTo>
                <a:lnTo>
                  <a:pt x="798741" y="3650450"/>
                </a:lnTo>
                <a:lnTo>
                  <a:pt x="798957" y="3650691"/>
                </a:lnTo>
                <a:close/>
              </a:path>
              <a:path w="4665345" h="3803650">
                <a:moveTo>
                  <a:pt x="820280" y="3671747"/>
                </a:moveTo>
                <a:lnTo>
                  <a:pt x="820039" y="3671519"/>
                </a:lnTo>
                <a:lnTo>
                  <a:pt x="820280" y="3671747"/>
                </a:lnTo>
                <a:close/>
              </a:path>
              <a:path w="4665345" h="3803650">
                <a:moveTo>
                  <a:pt x="1021194" y="3778808"/>
                </a:moveTo>
                <a:lnTo>
                  <a:pt x="952563" y="3728326"/>
                </a:lnTo>
                <a:lnTo>
                  <a:pt x="948524" y="3751796"/>
                </a:lnTo>
                <a:lnTo>
                  <a:pt x="932014" y="3746919"/>
                </a:lnTo>
                <a:lnTo>
                  <a:pt x="886561" y="3723348"/>
                </a:lnTo>
                <a:lnTo>
                  <a:pt x="886117" y="3723094"/>
                </a:lnTo>
                <a:lnTo>
                  <a:pt x="885774" y="3722852"/>
                </a:lnTo>
                <a:lnTo>
                  <a:pt x="864298" y="3708285"/>
                </a:lnTo>
                <a:lnTo>
                  <a:pt x="863904" y="3708019"/>
                </a:lnTo>
                <a:lnTo>
                  <a:pt x="863612" y="3707790"/>
                </a:lnTo>
                <a:lnTo>
                  <a:pt x="842276" y="3691140"/>
                </a:lnTo>
                <a:lnTo>
                  <a:pt x="841946" y="3690886"/>
                </a:lnTo>
                <a:lnTo>
                  <a:pt x="842238" y="3691140"/>
                </a:lnTo>
                <a:lnTo>
                  <a:pt x="841641" y="3690658"/>
                </a:lnTo>
                <a:lnTo>
                  <a:pt x="841946" y="3690886"/>
                </a:lnTo>
                <a:lnTo>
                  <a:pt x="841679" y="3690658"/>
                </a:lnTo>
                <a:lnTo>
                  <a:pt x="820559" y="3672001"/>
                </a:lnTo>
                <a:lnTo>
                  <a:pt x="820013" y="3671519"/>
                </a:lnTo>
                <a:lnTo>
                  <a:pt x="799198" y="3650919"/>
                </a:lnTo>
                <a:lnTo>
                  <a:pt x="798728" y="3650450"/>
                </a:lnTo>
                <a:lnTo>
                  <a:pt x="778256" y="3627996"/>
                </a:lnTo>
                <a:lnTo>
                  <a:pt x="778027" y="3627755"/>
                </a:lnTo>
                <a:lnTo>
                  <a:pt x="778230" y="3627996"/>
                </a:lnTo>
                <a:lnTo>
                  <a:pt x="777836" y="3627539"/>
                </a:lnTo>
                <a:lnTo>
                  <a:pt x="757770" y="3603320"/>
                </a:lnTo>
                <a:lnTo>
                  <a:pt x="757402" y="3602875"/>
                </a:lnTo>
                <a:lnTo>
                  <a:pt x="757580" y="3603079"/>
                </a:lnTo>
                <a:lnTo>
                  <a:pt x="757428" y="3602875"/>
                </a:lnTo>
                <a:lnTo>
                  <a:pt x="737806" y="3576955"/>
                </a:lnTo>
                <a:lnTo>
                  <a:pt x="737679" y="3576802"/>
                </a:lnTo>
                <a:lnTo>
                  <a:pt x="737501" y="3576523"/>
                </a:lnTo>
                <a:lnTo>
                  <a:pt x="718426" y="3548989"/>
                </a:lnTo>
                <a:lnTo>
                  <a:pt x="718286" y="3548786"/>
                </a:lnTo>
                <a:lnTo>
                  <a:pt x="718159" y="3548583"/>
                </a:lnTo>
                <a:lnTo>
                  <a:pt x="699554" y="3519347"/>
                </a:lnTo>
                <a:lnTo>
                  <a:pt x="699427" y="3519119"/>
                </a:lnTo>
                <a:lnTo>
                  <a:pt x="681583" y="3488639"/>
                </a:lnTo>
                <a:lnTo>
                  <a:pt x="681469" y="3488436"/>
                </a:lnTo>
                <a:lnTo>
                  <a:pt x="681367" y="3488245"/>
                </a:lnTo>
                <a:lnTo>
                  <a:pt x="664235" y="3456394"/>
                </a:lnTo>
                <a:lnTo>
                  <a:pt x="664121" y="3456190"/>
                </a:lnTo>
                <a:lnTo>
                  <a:pt x="664032" y="3456013"/>
                </a:lnTo>
                <a:lnTo>
                  <a:pt x="647649" y="3422916"/>
                </a:lnTo>
                <a:lnTo>
                  <a:pt x="647560" y="3422739"/>
                </a:lnTo>
                <a:lnTo>
                  <a:pt x="647471" y="3422535"/>
                </a:lnTo>
                <a:lnTo>
                  <a:pt x="631888" y="3388245"/>
                </a:lnTo>
                <a:lnTo>
                  <a:pt x="631799" y="3388055"/>
                </a:lnTo>
                <a:lnTo>
                  <a:pt x="631723" y="3387877"/>
                </a:lnTo>
                <a:lnTo>
                  <a:pt x="617080" y="3352685"/>
                </a:lnTo>
                <a:lnTo>
                  <a:pt x="616953" y="3352419"/>
                </a:lnTo>
                <a:lnTo>
                  <a:pt x="616864" y="3352139"/>
                </a:lnTo>
                <a:lnTo>
                  <a:pt x="590105" y="3278289"/>
                </a:lnTo>
                <a:lnTo>
                  <a:pt x="589978" y="3277920"/>
                </a:lnTo>
                <a:lnTo>
                  <a:pt x="590080" y="3278289"/>
                </a:lnTo>
                <a:lnTo>
                  <a:pt x="589940" y="3277832"/>
                </a:lnTo>
                <a:lnTo>
                  <a:pt x="589864" y="3277539"/>
                </a:lnTo>
                <a:lnTo>
                  <a:pt x="567131" y="3200362"/>
                </a:lnTo>
                <a:lnTo>
                  <a:pt x="567055" y="3200095"/>
                </a:lnTo>
                <a:lnTo>
                  <a:pt x="566991" y="3199803"/>
                </a:lnTo>
                <a:lnTo>
                  <a:pt x="557326" y="3160458"/>
                </a:lnTo>
                <a:lnTo>
                  <a:pt x="557276" y="3160268"/>
                </a:lnTo>
                <a:lnTo>
                  <a:pt x="557237" y="3160090"/>
                </a:lnTo>
                <a:lnTo>
                  <a:pt x="548665" y="3119983"/>
                </a:lnTo>
                <a:lnTo>
                  <a:pt x="548627" y="3119793"/>
                </a:lnTo>
                <a:lnTo>
                  <a:pt x="548589" y="3119602"/>
                </a:lnTo>
                <a:lnTo>
                  <a:pt x="541223" y="3079013"/>
                </a:lnTo>
                <a:lnTo>
                  <a:pt x="541185" y="3078823"/>
                </a:lnTo>
                <a:lnTo>
                  <a:pt x="541159" y="3078619"/>
                </a:lnTo>
                <a:lnTo>
                  <a:pt x="535025" y="3037636"/>
                </a:lnTo>
                <a:lnTo>
                  <a:pt x="534974" y="3037243"/>
                </a:lnTo>
                <a:lnTo>
                  <a:pt x="530123" y="2995930"/>
                </a:lnTo>
                <a:lnTo>
                  <a:pt x="530098" y="2995752"/>
                </a:lnTo>
                <a:lnTo>
                  <a:pt x="530085" y="2995523"/>
                </a:lnTo>
                <a:lnTo>
                  <a:pt x="526554" y="2953994"/>
                </a:lnTo>
                <a:lnTo>
                  <a:pt x="526542" y="2953766"/>
                </a:lnTo>
                <a:lnTo>
                  <a:pt x="526529" y="2953575"/>
                </a:lnTo>
                <a:lnTo>
                  <a:pt x="524383" y="2911906"/>
                </a:lnTo>
                <a:lnTo>
                  <a:pt x="524370" y="2911665"/>
                </a:lnTo>
                <a:lnTo>
                  <a:pt x="524370" y="2911475"/>
                </a:lnTo>
                <a:lnTo>
                  <a:pt x="522909" y="2827121"/>
                </a:lnTo>
                <a:lnTo>
                  <a:pt x="522897" y="2826474"/>
                </a:lnTo>
                <a:lnTo>
                  <a:pt x="520763" y="2785033"/>
                </a:lnTo>
                <a:lnTo>
                  <a:pt x="520687" y="2783509"/>
                </a:lnTo>
                <a:lnTo>
                  <a:pt x="517258" y="2743085"/>
                </a:lnTo>
                <a:lnTo>
                  <a:pt x="517067" y="2740736"/>
                </a:lnTo>
                <a:lnTo>
                  <a:pt x="512445" y="2701391"/>
                </a:lnTo>
                <a:lnTo>
                  <a:pt x="512076" y="2698229"/>
                </a:lnTo>
                <a:lnTo>
                  <a:pt x="506349" y="2660015"/>
                </a:lnTo>
                <a:lnTo>
                  <a:pt x="505764" y="2656052"/>
                </a:lnTo>
                <a:lnTo>
                  <a:pt x="499033" y="2619044"/>
                </a:lnTo>
                <a:lnTo>
                  <a:pt x="498182" y="2614307"/>
                </a:lnTo>
                <a:lnTo>
                  <a:pt x="490537" y="2578557"/>
                </a:lnTo>
                <a:lnTo>
                  <a:pt x="489369" y="2573070"/>
                </a:lnTo>
                <a:lnTo>
                  <a:pt x="480910" y="2538666"/>
                </a:lnTo>
                <a:lnTo>
                  <a:pt x="479361" y="2532316"/>
                </a:lnTo>
                <a:lnTo>
                  <a:pt x="458279" y="2460739"/>
                </a:lnTo>
                <a:lnTo>
                  <a:pt x="456057" y="2453195"/>
                </a:lnTo>
                <a:lnTo>
                  <a:pt x="431838" y="2386342"/>
                </a:lnTo>
                <a:lnTo>
                  <a:pt x="428599" y="2377402"/>
                </a:lnTo>
                <a:lnTo>
                  <a:pt x="413372" y="2340826"/>
                </a:lnTo>
                <a:lnTo>
                  <a:pt x="397281" y="2305418"/>
                </a:lnTo>
                <a:lnTo>
                  <a:pt x="386003" y="2282621"/>
                </a:lnTo>
                <a:lnTo>
                  <a:pt x="380339" y="2271166"/>
                </a:lnTo>
                <a:lnTo>
                  <a:pt x="369150" y="2250389"/>
                </a:lnTo>
                <a:lnTo>
                  <a:pt x="362572" y="2238159"/>
                </a:lnTo>
                <a:lnTo>
                  <a:pt x="351650" y="2219502"/>
                </a:lnTo>
                <a:lnTo>
                  <a:pt x="344030" y="2206472"/>
                </a:lnTo>
                <a:lnTo>
                  <a:pt x="333565" y="2190026"/>
                </a:lnTo>
                <a:lnTo>
                  <a:pt x="324764" y="2176183"/>
                </a:lnTo>
                <a:lnTo>
                  <a:pt x="314985" y="2162073"/>
                </a:lnTo>
                <a:lnTo>
                  <a:pt x="304812" y="2147392"/>
                </a:lnTo>
                <a:lnTo>
                  <a:pt x="295973" y="2135708"/>
                </a:lnTo>
                <a:lnTo>
                  <a:pt x="284213" y="2120163"/>
                </a:lnTo>
                <a:lnTo>
                  <a:pt x="276644" y="2111019"/>
                </a:lnTo>
                <a:lnTo>
                  <a:pt x="263017" y="2094585"/>
                </a:lnTo>
                <a:lnTo>
                  <a:pt x="257098" y="2088108"/>
                </a:lnTo>
                <a:lnTo>
                  <a:pt x="241249" y="2070735"/>
                </a:lnTo>
                <a:lnTo>
                  <a:pt x="237490" y="2067026"/>
                </a:lnTo>
                <a:lnTo>
                  <a:pt x="218948" y="2048713"/>
                </a:lnTo>
                <a:lnTo>
                  <a:pt x="218008" y="2047875"/>
                </a:lnTo>
                <a:lnTo>
                  <a:pt x="198602" y="2030742"/>
                </a:lnTo>
                <a:lnTo>
                  <a:pt x="196164" y="2028583"/>
                </a:lnTo>
                <a:lnTo>
                  <a:pt x="179628" y="2015680"/>
                </a:lnTo>
                <a:lnTo>
                  <a:pt x="172923" y="2010448"/>
                </a:lnTo>
                <a:lnTo>
                  <a:pt x="161620" y="2002790"/>
                </a:lnTo>
                <a:lnTo>
                  <a:pt x="149263" y="1994408"/>
                </a:lnTo>
                <a:lnTo>
                  <a:pt x="145300" y="1992109"/>
                </a:lnTo>
                <a:lnTo>
                  <a:pt x="131394" y="1984095"/>
                </a:lnTo>
                <a:lnTo>
                  <a:pt x="130771" y="1983727"/>
                </a:lnTo>
                <a:lnTo>
                  <a:pt x="125222" y="1980526"/>
                </a:lnTo>
                <a:lnTo>
                  <a:pt x="119824" y="1977974"/>
                </a:lnTo>
                <a:lnTo>
                  <a:pt x="119265" y="1977694"/>
                </a:lnTo>
                <a:lnTo>
                  <a:pt x="111937" y="1974215"/>
                </a:lnTo>
                <a:lnTo>
                  <a:pt x="111633" y="1974075"/>
                </a:lnTo>
                <a:lnTo>
                  <a:pt x="100825" y="1968931"/>
                </a:lnTo>
                <a:lnTo>
                  <a:pt x="76111" y="1959724"/>
                </a:lnTo>
                <a:lnTo>
                  <a:pt x="51142" y="1953006"/>
                </a:lnTo>
                <a:lnTo>
                  <a:pt x="25984" y="1948891"/>
                </a:lnTo>
                <a:lnTo>
                  <a:pt x="1397" y="1947545"/>
                </a:lnTo>
                <a:lnTo>
                  <a:pt x="0" y="1972894"/>
                </a:lnTo>
                <a:lnTo>
                  <a:pt x="23215" y="1974176"/>
                </a:lnTo>
                <a:lnTo>
                  <a:pt x="45783" y="1977859"/>
                </a:lnTo>
                <a:lnTo>
                  <a:pt x="90919" y="1992350"/>
                </a:lnTo>
                <a:lnTo>
                  <a:pt x="135763" y="2015934"/>
                </a:lnTo>
                <a:lnTo>
                  <a:pt x="179933" y="2048141"/>
                </a:lnTo>
                <a:lnTo>
                  <a:pt x="179641" y="2047875"/>
                </a:lnTo>
                <a:lnTo>
                  <a:pt x="180238" y="2048370"/>
                </a:lnTo>
                <a:lnTo>
                  <a:pt x="179933" y="2048141"/>
                </a:lnTo>
                <a:lnTo>
                  <a:pt x="180200" y="2048370"/>
                </a:lnTo>
                <a:lnTo>
                  <a:pt x="201612" y="2067293"/>
                </a:lnTo>
                <a:lnTo>
                  <a:pt x="201841" y="2067509"/>
                </a:lnTo>
                <a:lnTo>
                  <a:pt x="222935" y="2088349"/>
                </a:lnTo>
                <a:lnTo>
                  <a:pt x="223139" y="2088578"/>
                </a:lnTo>
                <a:lnTo>
                  <a:pt x="243840" y="2111260"/>
                </a:lnTo>
                <a:lnTo>
                  <a:pt x="284238" y="2162302"/>
                </a:lnTo>
                <a:lnTo>
                  <a:pt x="284378" y="2162505"/>
                </a:lnTo>
                <a:lnTo>
                  <a:pt x="303606" y="2190242"/>
                </a:lnTo>
                <a:lnTo>
                  <a:pt x="303733" y="2190445"/>
                </a:lnTo>
                <a:lnTo>
                  <a:pt x="322326" y="2219680"/>
                </a:lnTo>
                <a:lnTo>
                  <a:pt x="322465" y="2219909"/>
                </a:lnTo>
                <a:lnTo>
                  <a:pt x="340410" y="2250592"/>
                </a:lnTo>
                <a:lnTo>
                  <a:pt x="340512" y="2250783"/>
                </a:lnTo>
                <a:lnTo>
                  <a:pt x="357759" y="2282812"/>
                </a:lnTo>
                <a:lnTo>
                  <a:pt x="357860" y="2283015"/>
                </a:lnTo>
                <a:lnTo>
                  <a:pt x="374319" y="2316289"/>
                </a:lnTo>
                <a:lnTo>
                  <a:pt x="374421" y="2316492"/>
                </a:lnTo>
                <a:lnTo>
                  <a:pt x="390067" y="2350935"/>
                </a:lnTo>
                <a:lnTo>
                  <a:pt x="390156" y="2351151"/>
                </a:lnTo>
                <a:lnTo>
                  <a:pt x="404926" y="2386622"/>
                </a:lnTo>
                <a:lnTo>
                  <a:pt x="431914" y="2461133"/>
                </a:lnTo>
                <a:lnTo>
                  <a:pt x="454837" y="2538958"/>
                </a:lnTo>
                <a:lnTo>
                  <a:pt x="454901" y="2539225"/>
                </a:lnTo>
                <a:lnTo>
                  <a:pt x="464566" y="2578557"/>
                </a:lnTo>
                <a:lnTo>
                  <a:pt x="464654" y="2578938"/>
                </a:lnTo>
                <a:lnTo>
                  <a:pt x="473252" y="2619210"/>
                </a:lnTo>
                <a:lnTo>
                  <a:pt x="473290" y="2619425"/>
                </a:lnTo>
                <a:lnTo>
                  <a:pt x="480707" y="2660243"/>
                </a:lnTo>
                <a:lnTo>
                  <a:pt x="480733" y="2660396"/>
                </a:lnTo>
                <a:lnTo>
                  <a:pt x="486879" y="2701544"/>
                </a:lnTo>
                <a:lnTo>
                  <a:pt x="486918" y="2701785"/>
                </a:lnTo>
                <a:lnTo>
                  <a:pt x="491769" y="2743149"/>
                </a:lnTo>
                <a:lnTo>
                  <a:pt x="491807" y="2743504"/>
                </a:lnTo>
                <a:lnTo>
                  <a:pt x="495350" y="2785262"/>
                </a:lnTo>
                <a:lnTo>
                  <a:pt x="495350" y="2785453"/>
                </a:lnTo>
                <a:lnTo>
                  <a:pt x="497509" y="2827324"/>
                </a:lnTo>
                <a:lnTo>
                  <a:pt x="497509" y="2827553"/>
                </a:lnTo>
                <a:lnTo>
                  <a:pt x="498983" y="2912554"/>
                </a:lnTo>
                <a:lnTo>
                  <a:pt x="501192" y="2955506"/>
                </a:lnTo>
                <a:lnTo>
                  <a:pt x="504825" y="2998279"/>
                </a:lnTo>
                <a:lnTo>
                  <a:pt x="509816" y="3040799"/>
                </a:lnTo>
                <a:lnTo>
                  <a:pt x="516128" y="3082975"/>
                </a:lnTo>
                <a:lnTo>
                  <a:pt x="523709" y="3124720"/>
                </a:lnTo>
                <a:lnTo>
                  <a:pt x="532523" y="3165957"/>
                </a:lnTo>
                <a:lnTo>
                  <a:pt x="542531" y="3206699"/>
                </a:lnTo>
                <a:lnTo>
                  <a:pt x="565823" y="3285833"/>
                </a:lnTo>
                <a:lnTo>
                  <a:pt x="593280" y="3361626"/>
                </a:lnTo>
                <a:lnTo>
                  <a:pt x="608507" y="3398202"/>
                </a:lnTo>
                <a:lnTo>
                  <a:pt x="624598" y="3433610"/>
                </a:lnTo>
                <a:lnTo>
                  <a:pt x="641553" y="3467862"/>
                </a:lnTo>
                <a:lnTo>
                  <a:pt x="677862" y="3532555"/>
                </a:lnTo>
                <a:lnTo>
                  <a:pt x="717080" y="3591636"/>
                </a:lnTo>
                <a:lnTo>
                  <a:pt x="758875" y="3644442"/>
                </a:lnTo>
                <a:lnTo>
                  <a:pt x="802932" y="3690315"/>
                </a:lnTo>
                <a:lnTo>
                  <a:pt x="848956" y="3728567"/>
                </a:lnTo>
                <a:lnTo>
                  <a:pt x="896670" y="3758501"/>
                </a:lnTo>
                <a:lnTo>
                  <a:pt x="944181" y="3777005"/>
                </a:lnTo>
                <a:lnTo>
                  <a:pt x="939622" y="3803421"/>
                </a:lnTo>
                <a:lnTo>
                  <a:pt x="1016558" y="3780205"/>
                </a:lnTo>
                <a:lnTo>
                  <a:pt x="1021194" y="3778808"/>
                </a:lnTo>
                <a:close/>
              </a:path>
              <a:path w="4665345" h="3803650">
                <a:moveTo>
                  <a:pt x="4664875" y="0"/>
                </a:moveTo>
                <a:lnTo>
                  <a:pt x="3128683" y="0"/>
                </a:lnTo>
                <a:lnTo>
                  <a:pt x="3128683" y="434911"/>
                </a:lnTo>
                <a:lnTo>
                  <a:pt x="4664875" y="434911"/>
                </a:lnTo>
                <a:lnTo>
                  <a:pt x="466487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71681" y="1583380"/>
            <a:ext cx="1536700" cy="434975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455930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Studio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464194" y="1618488"/>
            <a:ext cx="2519045" cy="670560"/>
            <a:chOff x="3464194" y="1618488"/>
            <a:chExt cx="2519045" cy="670560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0512" y="1618488"/>
              <a:ext cx="362712" cy="3627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464194" y="1740180"/>
              <a:ext cx="1483995" cy="548640"/>
            </a:xfrm>
            <a:custGeom>
              <a:avLst/>
              <a:gdLst/>
              <a:ahLst/>
              <a:cxnLst/>
              <a:rect l="l" t="t" r="r" b="b"/>
              <a:pathLst>
                <a:path w="1483995" h="548639">
                  <a:moveTo>
                    <a:pt x="1483680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1483680" y="548639"/>
                  </a:lnTo>
                  <a:lnTo>
                    <a:pt x="148368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464194" y="1740180"/>
            <a:ext cx="1483995" cy="54864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449580" marR="402590" indent="-23495">
              <a:lnSpc>
                <a:spcPct val="101400"/>
              </a:lnSpc>
              <a:spcBef>
                <a:spcPts val="35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Machine Learning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99103" y="1822704"/>
            <a:ext cx="326136" cy="359663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8156899" y="1034651"/>
            <a:ext cx="2232025" cy="288290"/>
          </a:xfrm>
          <a:prstGeom prst="rect">
            <a:avLst/>
          </a:prstGeom>
          <a:solidFill>
            <a:srgbClr val="2E75B6"/>
          </a:solidFill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AutoML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156899" y="1362483"/>
            <a:ext cx="2232025" cy="288290"/>
          </a:xfrm>
          <a:prstGeom prst="rect">
            <a:avLst/>
          </a:prstGeom>
          <a:solidFill>
            <a:srgbClr val="2E75B6"/>
          </a:solidFill>
        </p:spPr>
        <p:txBody>
          <a:bodyPr vert="horz" wrap="square" lIns="0" tIns="39370" rIns="0" bIns="0" rtlCol="0">
            <a:spAutoFit/>
          </a:bodyPr>
          <a:lstStyle/>
          <a:p>
            <a:pPr marL="728980">
              <a:lnSpc>
                <a:spcPct val="100000"/>
              </a:lnSpc>
              <a:spcBef>
                <a:spcPts val="31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Designer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46916" y="1021204"/>
            <a:ext cx="3209983" cy="1005960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5870607" y="1127252"/>
            <a:ext cx="9378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Workspace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What’s</a:t>
            </a:r>
            <a:r>
              <a:rPr spc="200" dirty="0"/>
              <a:t> </a:t>
            </a:r>
            <a:r>
              <a:rPr dirty="0"/>
              <a:t>Artificial</a:t>
            </a:r>
            <a:r>
              <a:rPr spc="204" dirty="0"/>
              <a:t> </a:t>
            </a:r>
            <a:r>
              <a:rPr dirty="0"/>
              <a:t>Intelligence</a:t>
            </a:r>
            <a:r>
              <a:rPr spc="210" dirty="0"/>
              <a:t> </a:t>
            </a:r>
            <a:r>
              <a:rPr dirty="0"/>
              <a:t>(AI)</a:t>
            </a:r>
            <a:r>
              <a:rPr spc="200" dirty="0"/>
              <a:t> </a:t>
            </a:r>
            <a:r>
              <a:rPr dirty="0"/>
              <a:t>–</a:t>
            </a:r>
            <a:r>
              <a:rPr spc="204" dirty="0"/>
              <a:t> </a:t>
            </a:r>
            <a:r>
              <a:rPr dirty="0"/>
              <a:t>Definition</a:t>
            </a:r>
            <a:r>
              <a:rPr spc="195" dirty="0"/>
              <a:t> </a:t>
            </a:r>
            <a:r>
              <a:rPr dirty="0"/>
              <a:t>from</a:t>
            </a:r>
            <a:r>
              <a:rPr spc="210" dirty="0"/>
              <a:t> </a:t>
            </a:r>
            <a:r>
              <a:rPr spc="-10" dirty="0"/>
              <a:t>dictionaries</a:t>
            </a:r>
          </a:p>
        </p:txBody>
      </p:sp>
      <p:sp>
        <p:nvSpPr>
          <p:cNvPr id="3" name="object 3"/>
          <p:cNvSpPr/>
          <p:nvPr/>
        </p:nvSpPr>
        <p:spPr>
          <a:xfrm>
            <a:off x="1158239" y="3839555"/>
            <a:ext cx="1871980" cy="368300"/>
          </a:xfrm>
          <a:custGeom>
            <a:avLst/>
            <a:gdLst/>
            <a:ahLst/>
            <a:cxnLst/>
            <a:rect l="l" t="t" r="r" b="b"/>
            <a:pathLst>
              <a:path w="1871980" h="368300">
                <a:moveTo>
                  <a:pt x="1871726" y="0"/>
                </a:moveTo>
                <a:lnTo>
                  <a:pt x="0" y="0"/>
                </a:lnTo>
                <a:lnTo>
                  <a:pt x="0" y="368300"/>
                </a:lnTo>
                <a:lnTo>
                  <a:pt x="1871726" y="368300"/>
                </a:lnTo>
                <a:lnTo>
                  <a:pt x="187172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09415" y="3839555"/>
            <a:ext cx="635000" cy="368300"/>
          </a:xfrm>
          <a:custGeom>
            <a:avLst/>
            <a:gdLst/>
            <a:ahLst/>
            <a:cxnLst/>
            <a:rect l="l" t="t" r="r" b="b"/>
            <a:pathLst>
              <a:path w="635000" h="368300">
                <a:moveTo>
                  <a:pt x="635000" y="0"/>
                </a:moveTo>
                <a:lnTo>
                  <a:pt x="0" y="0"/>
                </a:lnTo>
                <a:lnTo>
                  <a:pt x="0" y="368300"/>
                </a:lnTo>
                <a:lnTo>
                  <a:pt x="635000" y="368300"/>
                </a:lnTo>
                <a:lnTo>
                  <a:pt x="63500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87073" y="1363055"/>
            <a:ext cx="2320925" cy="368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0"/>
              </a:lnSpc>
            </a:pPr>
            <a:r>
              <a:rPr sz="2400" dirty="0">
                <a:latin typeface="Calibri"/>
                <a:cs typeface="Calibri"/>
              </a:rPr>
              <a:t>computer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337564"/>
            <a:ext cx="9329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  <a:tab pos="6690359" algn="l"/>
              </a:tabLst>
            </a:pPr>
            <a:r>
              <a:rPr sz="2400" dirty="0">
                <a:latin typeface="Calibri"/>
                <a:cs typeface="Calibri"/>
              </a:rPr>
              <a:t>“The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theory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development</a:t>
            </a:r>
            <a:r>
              <a:rPr sz="2400" spc="-25" dirty="0">
                <a:latin typeface="Calibri"/>
                <a:cs typeface="Calibri"/>
              </a:rPr>
              <a:t> of</a:t>
            </a:r>
            <a:r>
              <a:rPr sz="2400" dirty="0">
                <a:latin typeface="Calibri"/>
                <a:cs typeface="Calibri"/>
              </a:rPr>
              <a:t>	able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perform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tasks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539" y="1706371"/>
            <a:ext cx="5786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normally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requiring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intelligence,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7540" y="1731355"/>
            <a:ext cx="3204210" cy="368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5"/>
              </a:lnSpc>
            </a:pPr>
            <a:r>
              <a:rPr sz="2400" dirty="0">
                <a:latin typeface="Calibri"/>
                <a:cs typeface="Calibri"/>
              </a:rPr>
              <a:t>visual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perception,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speech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8239" y="2099655"/>
            <a:ext cx="8060055" cy="368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5"/>
              </a:lnSpc>
            </a:pPr>
            <a:r>
              <a:rPr sz="2400" spc="-10" dirty="0">
                <a:latin typeface="Calibri"/>
                <a:cs typeface="Calibri"/>
              </a:rPr>
              <a:t>recognition,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decision-</a:t>
            </a:r>
            <a:r>
              <a:rPr sz="2400" dirty="0">
                <a:latin typeface="Calibri"/>
                <a:cs typeface="Calibri"/>
              </a:rPr>
              <a:t>making,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translation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between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languages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92576" y="2075179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Calibri"/>
                <a:cs typeface="Calibri"/>
              </a:rPr>
              <a:t>.”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17740" y="2443988"/>
            <a:ext cx="2423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–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Oxford</a:t>
            </a:r>
            <a:r>
              <a:rPr sz="2400" i="1" spc="-6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Dictionary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39" y="3090164"/>
            <a:ext cx="3946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“The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study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produce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20043" y="3115655"/>
            <a:ext cx="1179830" cy="3556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0"/>
              </a:lnSpc>
            </a:pPr>
            <a:r>
              <a:rPr sz="2400" spc="-10" dirty="0">
                <a:latin typeface="Calibri"/>
                <a:cs typeface="Calibri"/>
              </a:rPr>
              <a:t>machines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55118" y="3090164"/>
            <a:ext cx="4912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that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have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qualities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5539" y="3446779"/>
            <a:ext cx="4771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human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ability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71730" y="3471256"/>
            <a:ext cx="5133975" cy="368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5"/>
              </a:lnSpc>
            </a:pPr>
            <a:r>
              <a:rPr sz="2400" spc="-10" dirty="0">
                <a:latin typeface="Calibri"/>
                <a:cs typeface="Calibri"/>
              </a:rPr>
              <a:t>understand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language,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recognize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pictures,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5539" y="3815588"/>
            <a:ext cx="3339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solve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problems,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learn”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42266" y="4181347"/>
            <a:ext cx="4935220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811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–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Cambridge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Dictionary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2400" dirty="0">
                <a:latin typeface="Calibri"/>
                <a:cs typeface="Calibri"/>
              </a:rPr>
              <a:t>do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intelligent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things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people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do,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6939" y="4830571"/>
            <a:ext cx="3592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29" indent="-2273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029" algn="l"/>
              </a:tabLst>
            </a:pPr>
            <a:r>
              <a:rPr sz="2400" dirty="0">
                <a:latin typeface="Calibri"/>
                <a:cs typeface="Calibri"/>
              </a:rPr>
              <a:t>“The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study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make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65840" y="4855555"/>
            <a:ext cx="1334135" cy="368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5"/>
              </a:lnSpc>
            </a:pPr>
            <a:r>
              <a:rPr sz="2400" spc="-10" dirty="0">
                <a:latin typeface="Calibri"/>
                <a:cs typeface="Calibri"/>
              </a:rPr>
              <a:t>computers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28202" y="5223855"/>
            <a:ext cx="643255" cy="368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5"/>
              </a:lnSpc>
            </a:pPr>
            <a:r>
              <a:rPr sz="2400" spc="-10" dirty="0">
                <a:latin typeface="Calibri"/>
                <a:cs typeface="Calibri"/>
              </a:rPr>
              <a:t>think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5539" y="5199379"/>
            <a:ext cx="2160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0845" algn="l"/>
              </a:tabLst>
            </a:pPr>
            <a:r>
              <a:rPr sz="2400" dirty="0">
                <a:latin typeface="Calibri"/>
                <a:cs typeface="Calibri"/>
              </a:rPr>
              <a:t>such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61690" y="5223855"/>
            <a:ext cx="1877695" cy="36830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5"/>
              </a:lnSpc>
            </a:pPr>
            <a:r>
              <a:rPr sz="2400" dirty="0">
                <a:latin typeface="Calibri"/>
                <a:cs typeface="Calibri"/>
              </a:rPr>
              <a:t>make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decisions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26684" y="5199379"/>
            <a:ext cx="15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”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7740" y="5552947"/>
            <a:ext cx="2741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Calibri"/>
                <a:cs typeface="Calibri"/>
              </a:rPr>
              <a:t>–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Longman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Dictionary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1533" y="2260600"/>
            <a:ext cx="5575300" cy="4597400"/>
            <a:chOff x="841533" y="2260600"/>
            <a:chExt cx="5575300" cy="4597400"/>
          </a:xfrm>
        </p:grpSpPr>
        <p:sp>
          <p:nvSpPr>
            <p:cNvPr id="3" name="object 3"/>
            <p:cNvSpPr/>
            <p:nvPr/>
          </p:nvSpPr>
          <p:spPr>
            <a:xfrm>
              <a:off x="5940976" y="4670814"/>
              <a:ext cx="475615" cy="1332230"/>
            </a:xfrm>
            <a:custGeom>
              <a:avLst/>
              <a:gdLst/>
              <a:ahLst/>
              <a:cxnLst/>
              <a:rect l="l" t="t" r="r" b="b"/>
              <a:pathLst>
                <a:path w="475614" h="1332229">
                  <a:moveTo>
                    <a:pt x="0" y="0"/>
                  </a:moveTo>
                  <a:lnTo>
                    <a:pt x="1" y="532183"/>
                  </a:lnTo>
                  <a:lnTo>
                    <a:pt x="475485" y="1332000"/>
                  </a:lnTo>
                  <a:lnTo>
                    <a:pt x="475485" y="589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97784" y="2976533"/>
              <a:ext cx="4154170" cy="559435"/>
            </a:xfrm>
            <a:custGeom>
              <a:avLst/>
              <a:gdLst/>
              <a:ahLst/>
              <a:cxnLst/>
              <a:rect l="l" t="t" r="r" b="b"/>
              <a:pathLst>
                <a:path w="4154170" h="559435">
                  <a:moveTo>
                    <a:pt x="0" y="558993"/>
                  </a:moveTo>
                  <a:lnTo>
                    <a:pt x="4153568" y="558993"/>
                  </a:lnTo>
                  <a:lnTo>
                    <a:pt x="4153568" y="0"/>
                  </a:lnTo>
                  <a:lnTo>
                    <a:pt x="0" y="0"/>
                  </a:lnTo>
                  <a:lnTo>
                    <a:pt x="0" y="558993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96418" y="3535550"/>
              <a:ext cx="4154170" cy="568960"/>
            </a:xfrm>
            <a:custGeom>
              <a:avLst/>
              <a:gdLst/>
              <a:ahLst/>
              <a:cxnLst/>
              <a:rect l="l" t="t" r="r" b="b"/>
              <a:pathLst>
                <a:path w="4154170" h="568960">
                  <a:moveTo>
                    <a:pt x="4153568" y="0"/>
                  </a:moveTo>
                  <a:lnTo>
                    <a:pt x="0" y="0"/>
                  </a:lnTo>
                  <a:lnTo>
                    <a:pt x="0" y="568799"/>
                  </a:lnTo>
                  <a:lnTo>
                    <a:pt x="4153568" y="568799"/>
                  </a:lnTo>
                  <a:lnTo>
                    <a:pt x="4153568" y="0"/>
                  </a:lnTo>
                  <a:close/>
                </a:path>
              </a:pathLst>
            </a:custGeom>
            <a:solidFill>
              <a:srgbClr val="F4B1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96418" y="4100022"/>
              <a:ext cx="4154170" cy="568960"/>
            </a:xfrm>
            <a:custGeom>
              <a:avLst/>
              <a:gdLst/>
              <a:ahLst/>
              <a:cxnLst/>
              <a:rect l="l" t="t" r="r" b="b"/>
              <a:pathLst>
                <a:path w="4154170" h="568960">
                  <a:moveTo>
                    <a:pt x="4153568" y="0"/>
                  </a:moveTo>
                  <a:lnTo>
                    <a:pt x="0" y="0"/>
                  </a:lnTo>
                  <a:lnTo>
                    <a:pt x="0" y="568799"/>
                  </a:lnTo>
                  <a:lnTo>
                    <a:pt x="4153568" y="568799"/>
                  </a:lnTo>
                  <a:lnTo>
                    <a:pt x="415356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6418" y="4666876"/>
              <a:ext cx="4154170" cy="568960"/>
            </a:xfrm>
            <a:custGeom>
              <a:avLst/>
              <a:gdLst/>
              <a:ahLst/>
              <a:cxnLst/>
              <a:rect l="l" t="t" r="r" b="b"/>
              <a:pathLst>
                <a:path w="4154170" h="568960">
                  <a:moveTo>
                    <a:pt x="4153568" y="0"/>
                  </a:moveTo>
                  <a:lnTo>
                    <a:pt x="0" y="0"/>
                  </a:lnTo>
                  <a:lnTo>
                    <a:pt x="0" y="568799"/>
                  </a:lnTo>
                  <a:lnTo>
                    <a:pt x="4153568" y="568799"/>
                  </a:lnTo>
                  <a:lnTo>
                    <a:pt x="4153568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96418" y="2407733"/>
              <a:ext cx="4154170" cy="568960"/>
            </a:xfrm>
            <a:custGeom>
              <a:avLst/>
              <a:gdLst/>
              <a:ahLst/>
              <a:cxnLst/>
              <a:rect l="l" t="t" r="r" b="b"/>
              <a:pathLst>
                <a:path w="4154170" h="568960">
                  <a:moveTo>
                    <a:pt x="4153568" y="0"/>
                  </a:moveTo>
                  <a:lnTo>
                    <a:pt x="0" y="0"/>
                  </a:lnTo>
                  <a:lnTo>
                    <a:pt x="0" y="568799"/>
                  </a:lnTo>
                  <a:lnTo>
                    <a:pt x="4153568" y="568799"/>
                  </a:lnTo>
                  <a:lnTo>
                    <a:pt x="415356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02850" y="6178413"/>
              <a:ext cx="2195195" cy="680085"/>
            </a:xfrm>
            <a:custGeom>
              <a:avLst/>
              <a:gdLst/>
              <a:ahLst/>
              <a:cxnLst/>
              <a:rect l="l" t="t" r="r" b="b"/>
              <a:pathLst>
                <a:path w="2195195" h="680084">
                  <a:moveTo>
                    <a:pt x="1802099" y="0"/>
                  </a:moveTo>
                  <a:lnTo>
                    <a:pt x="1775890" y="2299"/>
                  </a:lnTo>
                  <a:lnTo>
                    <a:pt x="1757148" y="7539"/>
                  </a:lnTo>
                  <a:lnTo>
                    <a:pt x="1743384" y="13232"/>
                  </a:lnTo>
                  <a:lnTo>
                    <a:pt x="1732109" y="16889"/>
                  </a:lnTo>
                  <a:lnTo>
                    <a:pt x="1716534" y="17945"/>
                  </a:lnTo>
                  <a:lnTo>
                    <a:pt x="1672715" y="18247"/>
                  </a:lnTo>
                  <a:lnTo>
                    <a:pt x="1647638" y="19302"/>
                  </a:lnTo>
                  <a:lnTo>
                    <a:pt x="1623805" y="24656"/>
                  </a:lnTo>
                  <a:lnTo>
                    <a:pt x="1601782" y="34986"/>
                  </a:lnTo>
                  <a:lnTo>
                    <a:pt x="1574329" y="47126"/>
                  </a:lnTo>
                  <a:lnTo>
                    <a:pt x="1534206" y="57909"/>
                  </a:lnTo>
                  <a:lnTo>
                    <a:pt x="1482392" y="70765"/>
                  </a:lnTo>
                  <a:lnTo>
                    <a:pt x="1429221" y="91991"/>
                  </a:lnTo>
                  <a:lnTo>
                    <a:pt x="1381479" y="117289"/>
                  </a:lnTo>
                  <a:lnTo>
                    <a:pt x="1345957" y="142360"/>
                  </a:lnTo>
                  <a:lnTo>
                    <a:pt x="1311867" y="165886"/>
                  </a:lnTo>
                  <a:lnTo>
                    <a:pt x="1234636" y="215651"/>
                  </a:lnTo>
                  <a:lnTo>
                    <a:pt x="1205976" y="236462"/>
                  </a:lnTo>
                  <a:lnTo>
                    <a:pt x="1183162" y="249431"/>
                  </a:lnTo>
                  <a:lnTo>
                    <a:pt x="1159216" y="256972"/>
                  </a:lnTo>
                  <a:lnTo>
                    <a:pt x="1135723" y="266322"/>
                  </a:lnTo>
                  <a:lnTo>
                    <a:pt x="1114266" y="284721"/>
                  </a:lnTo>
                  <a:lnTo>
                    <a:pt x="1093628" y="305494"/>
                  </a:lnTo>
                  <a:lnTo>
                    <a:pt x="1059692" y="334793"/>
                  </a:lnTo>
                  <a:lnTo>
                    <a:pt x="1017186" y="369622"/>
                  </a:lnTo>
                  <a:lnTo>
                    <a:pt x="925376" y="443880"/>
                  </a:lnTo>
                  <a:lnTo>
                    <a:pt x="885530" y="477316"/>
                  </a:lnTo>
                  <a:lnTo>
                    <a:pt x="856026" y="504294"/>
                  </a:lnTo>
                  <a:lnTo>
                    <a:pt x="825911" y="528324"/>
                  </a:lnTo>
                  <a:lnTo>
                    <a:pt x="786212" y="556195"/>
                  </a:lnTo>
                  <a:lnTo>
                    <a:pt x="741532" y="586725"/>
                  </a:lnTo>
                  <a:lnTo>
                    <a:pt x="696471" y="618733"/>
                  </a:lnTo>
                  <a:lnTo>
                    <a:pt x="655633" y="651036"/>
                  </a:lnTo>
                  <a:lnTo>
                    <a:pt x="626539" y="679585"/>
                  </a:lnTo>
                  <a:lnTo>
                    <a:pt x="2194833" y="679585"/>
                  </a:lnTo>
                  <a:lnTo>
                    <a:pt x="2184798" y="655959"/>
                  </a:lnTo>
                  <a:lnTo>
                    <a:pt x="2154998" y="610103"/>
                  </a:lnTo>
                  <a:lnTo>
                    <a:pt x="2117959" y="560091"/>
                  </a:lnTo>
                  <a:lnTo>
                    <a:pt x="2080718" y="511085"/>
                  </a:lnTo>
                  <a:lnTo>
                    <a:pt x="2050315" y="468245"/>
                  </a:lnTo>
                  <a:lnTo>
                    <a:pt x="2033790" y="436732"/>
                  </a:lnTo>
                  <a:lnTo>
                    <a:pt x="2023306" y="408230"/>
                  </a:lnTo>
                  <a:lnTo>
                    <a:pt x="2015085" y="389681"/>
                  </a:lnTo>
                  <a:lnTo>
                    <a:pt x="2011390" y="372942"/>
                  </a:lnTo>
                  <a:lnTo>
                    <a:pt x="2014482" y="349868"/>
                  </a:lnTo>
                  <a:lnTo>
                    <a:pt x="2024814" y="316238"/>
                  </a:lnTo>
                  <a:lnTo>
                    <a:pt x="2035599" y="274465"/>
                  </a:lnTo>
                  <a:lnTo>
                    <a:pt x="2038239" y="231787"/>
                  </a:lnTo>
                  <a:lnTo>
                    <a:pt x="2024135" y="195444"/>
                  </a:lnTo>
                  <a:lnTo>
                    <a:pt x="1993591" y="169844"/>
                  </a:lnTo>
                  <a:lnTo>
                    <a:pt x="1953543" y="153519"/>
                  </a:lnTo>
                  <a:lnTo>
                    <a:pt x="1910779" y="144886"/>
                  </a:lnTo>
                  <a:lnTo>
                    <a:pt x="1872088" y="142360"/>
                  </a:lnTo>
                  <a:lnTo>
                    <a:pt x="1871146" y="133312"/>
                  </a:lnTo>
                  <a:lnTo>
                    <a:pt x="1868167" y="111596"/>
                  </a:lnTo>
                  <a:lnTo>
                    <a:pt x="1862925" y="85356"/>
                  </a:lnTo>
                  <a:lnTo>
                    <a:pt x="1855195" y="62735"/>
                  </a:lnTo>
                  <a:lnTo>
                    <a:pt x="1848595" y="42753"/>
                  </a:lnTo>
                  <a:lnTo>
                    <a:pt x="1840412" y="22318"/>
                  </a:lnTo>
                  <a:lnTo>
                    <a:pt x="1826346" y="6409"/>
                  </a:lnTo>
                  <a:lnTo>
                    <a:pt x="1802099" y="0"/>
                  </a:lnTo>
                  <a:close/>
                </a:path>
                <a:path w="2195195" h="680084">
                  <a:moveTo>
                    <a:pt x="293693" y="436732"/>
                  </a:moveTo>
                  <a:lnTo>
                    <a:pt x="248281" y="462570"/>
                  </a:lnTo>
                  <a:lnTo>
                    <a:pt x="199026" y="493347"/>
                  </a:lnTo>
                  <a:lnTo>
                    <a:pt x="149181" y="527205"/>
                  </a:lnTo>
                  <a:lnTo>
                    <a:pt x="101996" y="562287"/>
                  </a:lnTo>
                  <a:lnTo>
                    <a:pt x="60721" y="596735"/>
                  </a:lnTo>
                  <a:lnTo>
                    <a:pt x="28607" y="628694"/>
                  </a:lnTo>
                  <a:lnTo>
                    <a:pt x="0" y="679585"/>
                  </a:lnTo>
                  <a:lnTo>
                    <a:pt x="361773" y="679585"/>
                  </a:lnTo>
                  <a:lnTo>
                    <a:pt x="338341" y="594173"/>
                  </a:lnTo>
                  <a:lnTo>
                    <a:pt x="322475" y="537806"/>
                  </a:lnTo>
                  <a:lnTo>
                    <a:pt x="307146" y="483851"/>
                  </a:lnTo>
                  <a:lnTo>
                    <a:pt x="293693" y="43673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0974" y="2404887"/>
              <a:ext cx="475615" cy="815340"/>
            </a:xfrm>
            <a:custGeom>
              <a:avLst/>
              <a:gdLst/>
              <a:ahLst/>
              <a:cxnLst/>
              <a:rect l="l" t="t" r="r" b="b"/>
              <a:pathLst>
                <a:path w="475614" h="815339">
                  <a:moveTo>
                    <a:pt x="475485" y="0"/>
                  </a:moveTo>
                  <a:lnTo>
                    <a:pt x="1" y="0"/>
                  </a:lnTo>
                  <a:lnTo>
                    <a:pt x="0" y="606291"/>
                  </a:lnTo>
                  <a:lnTo>
                    <a:pt x="475484" y="814795"/>
                  </a:lnTo>
                  <a:lnTo>
                    <a:pt x="475485" y="0"/>
                  </a:lnTo>
                  <a:close/>
                </a:path>
              </a:pathLst>
            </a:custGeom>
            <a:solidFill>
              <a:srgbClr val="2F5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0974" y="3535549"/>
              <a:ext cx="475615" cy="989330"/>
            </a:xfrm>
            <a:custGeom>
              <a:avLst/>
              <a:gdLst/>
              <a:ahLst/>
              <a:cxnLst/>
              <a:rect l="l" t="t" r="r" b="b"/>
              <a:pathLst>
                <a:path w="475614" h="989329">
                  <a:moveTo>
                    <a:pt x="1" y="0"/>
                  </a:moveTo>
                  <a:lnTo>
                    <a:pt x="0" y="576000"/>
                  </a:lnTo>
                  <a:lnTo>
                    <a:pt x="475484" y="989138"/>
                  </a:lnTo>
                  <a:lnTo>
                    <a:pt x="475485" y="2044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40976" y="4112439"/>
              <a:ext cx="475615" cy="1156335"/>
            </a:xfrm>
            <a:custGeom>
              <a:avLst/>
              <a:gdLst/>
              <a:ahLst/>
              <a:cxnLst/>
              <a:rect l="l" t="t" r="r" b="b"/>
              <a:pathLst>
                <a:path w="475614" h="1156335">
                  <a:moveTo>
                    <a:pt x="1" y="0"/>
                  </a:moveTo>
                  <a:lnTo>
                    <a:pt x="0" y="558017"/>
                  </a:lnTo>
                  <a:lnTo>
                    <a:pt x="475484" y="1156204"/>
                  </a:lnTo>
                  <a:lnTo>
                    <a:pt x="475485" y="3796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1533" y="2351101"/>
              <a:ext cx="2514600" cy="4507230"/>
            </a:xfrm>
            <a:custGeom>
              <a:avLst/>
              <a:gdLst/>
              <a:ahLst/>
              <a:cxnLst/>
              <a:rect l="l" t="t" r="r" b="b"/>
              <a:pathLst>
                <a:path w="2514600" h="4507230">
                  <a:moveTo>
                    <a:pt x="1334858" y="0"/>
                  </a:moveTo>
                  <a:lnTo>
                    <a:pt x="6485" y="0"/>
                  </a:lnTo>
                  <a:lnTo>
                    <a:pt x="0" y="4506898"/>
                  </a:lnTo>
                  <a:lnTo>
                    <a:pt x="2373425" y="4506898"/>
                  </a:lnTo>
                  <a:lnTo>
                    <a:pt x="2514431" y="4306209"/>
                  </a:lnTo>
                  <a:lnTo>
                    <a:pt x="2114609" y="3153910"/>
                  </a:lnTo>
                  <a:lnTo>
                    <a:pt x="1239434" y="3096295"/>
                  </a:lnTo>
                  <a:lnTo>
                    <a:pt x="1275439" y="2151410"/>
                  </a:lnTo>
                  <a:lnTo>
                    <a:pt x="1273706" y="2104640"/>
                  </a:lnTo>
                  <a:lnTo>
                    <a:pt x="1265582" y="2057870"/>
                  </a:lnTo>
                  <a:lnTo>
                    <a:pt x="1252346" y="2011100"/>
                  </a:lnTo>
                  <a:lnTo>
                    <a:pt x="1235275" y="1964330"/>
                  </a:lnTo>
                  <a:lnTo>
                    <a:pt x="1215649" y="1917561"/>
                  </a:lnTo>
                  <a:lnTo>
                    <a:pt x="1173839" y="1824021"/>
                  </a:lnTo>
                  <a:lnTo>
                    <a:pt x="1154213" y="1777251"/>
                  </a:lnTo>
                  <a:lnTo>
                    <a:pt x="1137142" y="1730481"/>
                  </a:lnTo>
                  <a:lnTo>
                    <a:pt x="1123906" y="1683711"/>
                  </a:lnTo>
                  <a:lnTo>
                    <a:pt x="1115783" y="1636942"/>
                  </a:lnTo>
                  <a:lnTo>
                    <a:pt x="1114050" y="1590172"/>
                  </a:lnTo>
                  <a:lnTo>
                    <a:pt x="1034740" y="1066214"/>
                  </a:lnTo>
                  <a:lnTo>
                    <a:pt x="1329570" y="517178"/>
                  </a:lnTo>
                  <a:lnTo>
                    <a:pt x="1376251" y="494496"/>
                  </a:lnTo>
                  <a:lnTo>
                    <a:pt x="1419081" y="472552"/>
                  </a:lnTo>
                  <a:lnTo>
                    <a:pt x="1458483" y="451285"/>
                  </a:lnTo>
                  <a:lnTo>
                    <a:pt x="1494881" y="430634"/>
                  </a:lnTo>
                  <a:lnTo>
                    <a:pt x="1528700" y="410537"/>
                  </a:lnTo>
                  <a:lnTo>
                    <a:pt x="1590291" y="371759"/>
                  </a:lnTo>
                  <a:lnTo>
                    <a:pt x="1701158" y="298141"/>
                  </a:lnTo>
                  <a:lnTo>
                    <a:pt x="1728780" y="280198"/>
                  </a:lnTo>
                  <a:lnTo>
                    <a:pt x="1786879" y="244435"/>
                  </a:lnTo>
                  <a:lnTo>
                    <a:pt x="1851606" y="208426"/>
                  </a:lnTo>
                  <a:lnTo>
                    <a:pt x="1887515" y="190176"/>
                  </a:lnTo>
                  <a:lnTo>
                    <a:pt x="1926353" y="171679"/>
                  </a:lnTo>
                  <a:lnTo>
                    <a:pt x="1968542" y="152874"/>
                  </a:lnTo>
                  <a:lnTo>
                    <a:pt x="2014508" y="133700"/>
                  </a:lnTo>
                  <a:lnTo>
                    <a:pt x="2064673" y="114096"/>
                  </a:lnTo>
                  <a:lnTo>
                    <a:pt x="2119462" y="93998"/>
                  </a:lnTo>
                  <a:lnTo>
                    <a:pt x="2179298" y="73347"/>
                  </a:lnTo>
                  <a:lnTo>
                    <a:pt x="2244605" y="52081"/>
                  </a:lnTo>
                  <a:lnTo>
                    <a:pt x="2315806" y="30137"/>
                  </a:lnTo>
                  <a:lnTo>
                    <a:pt x="2393326" y="7454"/>
                  </a:lnTo>
                  <a:lnTo>
                    <a:pt x="133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5925" y="2260600"/>
              <a:ext cx="3813810" cy="4597400"/>
            </a:xfrm>
            <a:custGeom>
              <a:avLst/>
              <a:gdLst/>
              <a:ahLst/>
              <a:cxnLst/>
              <a:rect l="l" t="t" r="r" b="b"/>
              <a:pathLst>
                <a:path w="3813810" h="4597400">
                  <a:moveTo>
                    <a:pt x="3054264" y="3708400"/>
                  </a:moveTo>
                  <a:lnTo>
                    <a:pt x="1362098" y="3708400"/>
                  </a:lnTo>
                  <a:lnTo>
                    <a:pt x="1386842" y="3721100"/>
                  </a:lnTo>
                  <a:lnTo>
                    <a:pt x="1423475" y="3746500"/>
                  </a:lnTo>
                  <a:lnTo>
                    <a:pt x="1446541" y="3784600"/>
                  </a:lnTo>
                  <a:lnTo>
                    <a:pt x="1461467" y="3835400"/>
                  </a:lnTo>
                  <a:lnTo>
                    <a:pt x="1473678" y="3873500"/>
                  </a:lnTo>
                  <a:lnTo>
                    <a:pt x="1482598" y="3898900"/>
                  </a:lnTo>
                  <a:lnTo>
                    <a:pt x="1495727" y="3937000"/>
                  </a:lnTo>
                  <a:lnTo>
                    <a:pt x="1511914" y="3987800"/>
                  </a:lnTo>
                  <a:lnTo>
                    <a:pt x="1530006" y="4051300"/>
                  </a:lnTo>
                  <a:lnTo>
                    <a:pt x="1548853" y="4102100"/>
                  </a:lnTo>
                  <a:lnTo>
                    <a:pt x="1567303" y="4165600"/>
                  </a:lnTo>
                  <a:lnTo>
                    <a:pt x="1584204" y="4229100"/>
                  </a:lnTo>
                  <a:lnTo>
                    <a:pt x="1598405" y="4279900"/>
                  </a:lnTo>
                  <a:lnTo>
                    <a:pt x="1608755" y="4318000"/>
                  </a:lnTo>
                  <a:lnTo>
                    <a:pt x="1620802" y="4368800"/>
                  </a:lnTo>
                  <a:lnTo>
                    <a:pt x="1635422" y="4419600"/>
                  </a:lnTo>
                  <a:lnTo>
                    <a:pt x="1651350" y="4470400"/>
                  </a:lnTo>
                  <a:lnTo>
                    <a:pt x="1667320" y="4533900"/>
                  </a:lnTo>
                  <a:lnTo>
                    <a:pt x="1682067" y="4584700"/>
                  </a:lnTo>
                  <a:lnTo>
                    <a:pt x="1687903" y="4597400"/>
                  </a:lnTo>
                  <a:lnTo>
                    <a:pt x="2358900" y="4597400"/>
                  </a:lnTo>
                  <a:lnTo>
                    <a:pt x="2813031" y="4254500"/>
                  </a:lnTo>
                  <a:lnTo>
                    <a:pt x="3027067" y="4089400"/>
                  </a:lnTo>
                  <a:lnTo>
                    <a:pt x="3113903" y="3924300"/>
                  </a:lnTo>
                  <a:lnTo>
                    <a:pt x="3091520" y="3848100"/>
                  </a:lnTo>
                  <a:lnTo>
                    <a:pt x="3072524" y="3784600"/>
                  </a:lnTo>
                  <a:lnTo>
                    <a:pt x="3056786" y="3721100"/>
                  </a:lnTo>
                  <a:lnTo>
                    <a:pt x="3054264" y="3708400"/>
                  </a:lnTo>
                  <a:close/>
                </a:path>
                <a:path w="3813810" h="4597400">
                  <a:moveTo>
                    <a:pt x="2421896" y="0"/>
                  </a:moveTo>
                  <a:lnTo>
                    <a:pt x="2182833" y="0"/>
                  </a:lnTo>
                  <a:lnTo>
                    <a:pt x="2019873" y="25400"/>
                  </a:lnTo>
                  <a:lnTo>
                    <a:pt x="1942508" y="25400"/>
                  </a:lnTo>
                  <a:lnTo>
                    <a:pt x="1795796" y="50800"/>
                  </a:lnTo>
                  <a:lnTo>
                    <a:pt x="1659484" y="76200"/>
                  </a:lnTo>
                  <a:lnTo>
                    <a:pt x="1533227" y="101600"/>
                  </a:lnTo>
                  <a:lnTo>
                    <a:pt x="1416677" y="127000"/>
                  </a:lnTo>
                  <a:lnTo>
                    <a:pt x="1361935" y="152400"/>
                  </a:lnTo>
                  <a:lnTo>
                    <a:pt x="1309490" y="165100"/>
                  </a:lnTo>
                  <a:lnTo>
                    <a:pt x="1259300" y="177800"/>
                  </a:lnTo>
                  <a:lnTo>
                    <a:pt x="1211320" y="203200"/>
                  </a:lnTo>
                  <a:lnTo>
                    <a:pt x="1165508" y="215900"/>
                  </a:lnTo>
                  <a:lnTo>
                    <a:pt x="1121820" y="228600"/>
                  </a:lnTo>
                  <a:lnTo>
                    <a:pt x="1080213" y="241300"/>
                  </a:lnTo>
                  <a:lnTo>
                    <a:pt x="1040645" y="266700"/>
                  </a:lnTo>
                  <a:lnTo>
                    <a:pt x="1003071" y="279400"/>
                  </a:lnTo>
                  <a:lnTo>
                    <a:pt x="967448" y="292100"/>
                  </a:lnTo>
                  <a:lnTo>
                    <a:pt x="933734" y="317500"/>
                  </a:lnTo>
                  <a:lnTo>
                    <a:pt x="901885" y="330200"/>
                  </a:lnTo>
                  <a:lnTo>
                    <a:pt x="871857" y="342900"/>
                  </a:lnTo>
                  <a:lnTo>
                    <a:pt x="843608" y="355600"/>
                  </a:lnTo>
                  <a:lnTo>
                    <a:pt x="817095" y="381000"/>
                  </a:lnTo>
                  <a:lnTo>
                    <a:pt x="792273" y="393700"/>
                  </a:lnTo>
                  <a:lnTo>
                    <a:pt x="769101" y="406400"/>
                  </a:lnTo>
                  <a:lnTo>
                    <a:pt x="747533" y="419100"/>
                  </a:lnTo>
                  <a:lnTo>
                    <a:pt x="727528" y="431800"/>
                  </a:lnTo>
                  <a:lnTo>
                    <a:pt x="709043" y="444500"/>
                  </a:lnTo>
                  <a:lnTo>
                    <a:pt x="663378" y="469900"/>
                  </a:lnTo>
                  <a:lnTo>
                    <a:pt x="618299" y="508000"/>
                  </a:lnTo>
                  <a:lnTo>
                    <a:pt x="574192" y="546100"/>
                  </a:lnTo>
                  <a:lnTo>
                    <a:pt x="531441" y="584200"/>
                  </a:lnTo>
                  <a:lnTo>
                    <a:pt x="490433" y="622300"/>
                  </a:lnTo>
                  <a:lnTo>
                    <a:pt x="451552" y="660400"/>
                  </a:lnTo>
                  <a:lnTo>
                    <a:pt x="415183" y="698500"/>
                  </a:lnTo>
                  <a:lnTo>
                    <a:pt x="381712" y="736600"/>
                  </a:lnTo>
                  <a:lnTo>
                    <a:pt x="351525" y="774700"/>
                  </a:lnTo>
                  <a:lnTo>
                    <a:pt x="325006" y="812800"/>
                  </a:lnTo>
                  <a:lnTo>
                    <a:pt x="302540" y="850900"/>
                  </a:lnTo>
                  <a:lnTo>
                    <a:pt x="284514" y="889000"/>
                  </a:lnTo>
                  <a:lnTo>
                    <a:pt x="265777" y="927100"/>
                  </a:lnTo>
                  <a:lnTo>
                    <a:pt x="248661" y="965200"/>
                  </a:lnTo>
                  <a:lnTo>
                    <a:pt x="233194" y="1016000"/>
                  </a:lnTo>
                  <a:lnTo>
                    <a:pt x="219407" y="1066800"/>
                  </a:lnTo>
                  <a:lnTo>
                    <a:pt x="207327" y="1117600"/>
                  </a:lnTo>
                  <a:lnTo>
                    <a:pt x="196984" y="1181100"/>
                  </a:lnTo>
                  <a:lnTo>
                    <a:pt x="188406" y="1231900"/>
                  </a:lnTo>
                  <a:lnTo>
                    <a:pt x="181624" y="1270000"/>
                  </a:lnTo>
                  <a:lnTo>
                    <a:pt x="176664" y="1320800"/>
                  </a:lnTo>
                  <a:lnTo>
                    <a:pt x="173557" y="1346200"/>
                  </a:lnTo>
                  <a:lnTo>
                    <a:pt x="171415" y="1409700"/>
                  </a:lnTo>
                  <a:lnTo>
                    <a:pt x="173210" y="1460500"/>
                  </a:lnTo>
                  <a:lnTo>
                    <a:pt x="178247" y="1511300"/>
                  </a:lnTo>
                  <a:lnTo>
                    <a:pt x="185831" y="1562100"/>
                  </a:lnTo>
                  <a:lnTo>
                    <a:pt x="195267" y="1600200"/>
                  </a:lnTo>
                  <a:lnTo>
                    <a:pt x="207841" y="1638300"/>
                  </a:lnTo>
                  <a:lnTo>
                    <a:pt x="226713" y="1689100"/>
                  </a:lnTo>
                  <a:lnTo>
                    <a:pt x="248936" y="1739900"/>
                  </a:lnTo>
                  <a:lnTo>
                    <a:pt x="271560" y="1778000"/>
                  </a:lnTo>
                  <a:lnTo>
                    <a:pt x="291638" y="1828800"/>
                  </a:lnTo>
                  <a:lnTo>
                    <a:pt x="306223" y="1879600"/>
                  </a:lnTo>
                  <a:lnTo>
                    <a:pt x="310053" y="1930400"/>
                  </a:lnTo>
                  <a:lnTo>
                    <a:pt x="303900" y="1981200"/>
                  </a:lnTo>
                  <a:lnTo>
                    <a:pt x="290243" y="2044700"/>
                  </a:lnTo>
                  <a:lnTo>
                    <a:pt x="271560" y="2095500"/>
                  </a:lnTo>
                  <a:lnTo>
                    <a:pt x="250332" y="2146300"/>
                  </a:lnTo>
                  <a:lnTo>
                    <a:pt x="229036" y="2184400"/>
                  </a:lnTo>
                  <a:lnTo>
                    <a:pt x="206898" y="2209800"/>
                  </a:lnTo>
                  <a:lnTo>
                    <a:pt x="175984" y="2260600"/>
                  </a:lnTo>
                  <a:lnTo>
                    <a:pt x="139922" y="2311400"/>
                  </a:lnTo>
                  <a:lnTo>
                    <a:pt x="102341" y="2362200"/>
                  </a:lnTo>
                  <a:lnTo>
                    <a:pt x="66869" y="2413000"/>
                  </a:lnTo>
                  <a:lnTo>
                    <a:pt x="37137" y="2463800"/>
                  </a:lnTo>
                  <a:lnTo>
                    <a:pt x="16771" y="2489200"/>
                  </a:lnTo>
                  <a:lnTo>
                    <a:pt x="0" y="2527300"/>
                  </a:lnTo>
                  <a:lnTo>
                    <a:pt x="188" y="2578100"/>
                  </a:lnTo>
                  <a:lnTo>
                    <a:pt x="11683" y="2628900"/>
                  </a:lnTo>
                  <a:lnTo>
                    <a:pt x="28832" y="2667000"/>
                  </a:lnTo>
                  <a:lnTo>
                    <a:pt x="57023" y="2705100"/>
                  </a:lnTo>
                  <a:lnTo>
                    <a:pt x="96974" y="2730500"/>
                  </a:lnTo>
                  <a:lnTo>
                    <a:pt x="136019" y="2743200"/>
                  </a:lnTo>
                  <a:lnTo>
                    <a:pt x="161498" y="2755900"/>
                  </a:lnTo>
                  <a:lnTo>
                    <a:pt x="194965" y="2755900"/>
                  </a:lnTo>
                  <a:lnTo>
                    <a:pt x="210003" y="2768600"/>
                  </a:lnTo>
                  <a:lnTo>
                    <a:pt x="219388" y="2768600"/>
                  </a:lnTo>
                  <a:lnTo>
                    <a:pt x="217277" y="2806700"/>
                  </a:lnTo>
                  <a:lnTo>
                    <a:pt x="210908" y="2844800"/>
                  </a:lnTo>
                  <a:lnTo>
                    <a:pt x="191460" y="2895600"/>
                  </a:lnTo>
                  <a:lnTo>
                    <a:pt x="159424" y="2946400"/>
                  </a:lnTo>
                  <a:lnTo>
                    <a:pt x="147025" y="2959100"/>
                  </a:lnTo>
                  <a:lnTo>
                    <a:pt x="143369" y="2984500"/>
                  </a:lnTo>
                  <a:lnTo>
                    <a:pt x="148532" y="3022600"/>
                  </a:lnTo>
                  <a:lnTo>
                    <a:pt x="159575" y="3060700"/>
                  </a:lnTo>
                  <a:lnTo>
                    <a:pt x="173557" y="3098800"/>
                  </a:lnTo>
                  <a:lnTo>
                    <a:pt x="212453" y="3136900"/>
                  </a:lnTo>
                  <a:lnTo>
                    <a:pt x="230883" y="3149600"/>
                  </a:lnTo>
                  <a:lnTo>
                    <a:pt x="238684" y="3162300"/>
                  </a:lnTo>
                  <a:lnTo>
                    <a:pt x="228169" y="3162300"/>
                  </a:lnTo>
                  <a:lnTo>
                    <a:pt x="205216" y="3187700"/>
                  </a:lnTo>
                  <a:lnTo>
                    <a:pt x="182716" y="3225800"/>
                  </a:lnTo>
                  <a:lnTo>
                    <a:pt x="173557" y="3276600"/>
                  </a:lnTo>
                  <a:lnTo>
                    <a:pt x="175291" y="3314700"/>
                  </a:lnTo>
                  <a:lnTo>
                    <a:pt x="187804" y="3365500"/>
                  </a:lnTo>
                  <a:lnTo>
                    <a:pt x="217013" y="3390900"/>
                  </a:lnTo>
                  <a:lnTo>
                    <a:pt x="282818" y="3416300"/>
                  </a:lnTo>
                  <a:lnTo>
                    <a:pt x="306223" y="3441700"/>
                  </a:lnTo>
                  <a:lnTo>
                    <a:pt x="320469" y="3454400"/>
                  </a:lnTo>
                  <a:lnTo>
                    <a:pt x="333359" y="3479800"/>
                  </a:lnTo>
                  <a:lnTo>
                    <a:pt x="343535" y="3492500"/>
                  </a:lnTo>
                  <a:lnTo>
                    <a:pt x="349640" y="3505200"/>
                  </a:lnTo>
                  <a:lnTo>
                    <a:pt x="349490" y="3530600"/>
                  </a:lnTo>
                  <a:lnTo>
                    <a:pt x="346626" y="3543300"/>
                  </a:lnTo>
                  <a:lnTo>
                    <a:pt x="342856" y="3568700"/>
                  </a:lnTo>
                  <a:lnTo>
                    <a:pt x="339992" y="3581400"/>
                  </a:lnTo>
                  <a:lnTo>
                    <a:pt x="338748" y="3619500"/>
                  </a:lnTo>
                  <a:lnTo>
                    <a:pt x="341832" y="3657600"/>
                  </a:lnTo>
                  <a:lnTo>
                    <a:pt x="349819" y="3708400"/>
                  </a:lnTo>
                  <a:lnTo>
                    <a:pt x="363286" y="3746500"/>
                  </a:lnTo>
                  <a:lnTo>
                    <a:pt x="382808" y="3797300"/>
                  </a:lnTo>
                  <a:lnTo>
                    <a:pt x="408960" y="3835400"/>
                  </a:lnTo>
                  <a:lnTo>
                    <a:pt x="442319" y="3860800"/>
                  </a:lnTo>
                  <a:lnTo>
                    <a:pt x="483461" y="3886200"/>
                  </a:lnTo>
                  <a:lnTo>
                    <a:pt x="532960" y="3898900"/>
                  </a:lnTo>
                  <a:lnTo>
                    <a:pt x="583906" y="3898900"/>
                  </a:lnTo>
                  <a:lnTo>
                    <a:pt x="809173" y="3848100"/>
                  </a:lnTo>
                  <a:lnTo>
                    <a:pt x="859271" y="3835400"/>
                  </a:lnTo>
                  <a:lnTo>
                    <a:pt x="902246" y="3822700"/>
                  </a:lnTo>
                  <a:lnTo>
                    <a:pt x="935780" y="3810000"/>
                  </a:lnTo>
                  <a:lnTo>
                    <a:pt x="964431" y="3810000"/>
                  </a:lnTo>
                  <a:lnTo>
                    <a:pt x="1004920" y="3797300"/>
                  </a:lnTo>
                  <a:lnTo>
                    <a:pt x="1054180" y="3771900"/>
                  </a:lnTo>
                  <a:lnTo>
                    <a:pt x="1109142" y="3759200"/>
                  </a:lnTo>
                  <a:lnTo>
                    <a:pt x="1223900" y="3733800"/>
                  </a:lnTo>
                  <a:lnTo>
                    <a:pt x="1277559" y="3721100"/>
                  </a:lnTo>
                  <a:lnTo>
                    <a:pt x="1324648" y="3708400"/>
                  </a:lnTo>
                  <a:lnTo>
                    <a:pt x="3054264" y="3708400"/>
                  </a:lnTo>
                  <a:lnTo>
                    <a:pt x="3044176" y="3657600"/>
                  </a:lnTo>
                  <a:lnTo>
                    <a:pt x="3034564" y="3594100"/>
                  </a:lnTo>
                  <a:lnTo>
                    <a:pt x="3027822" y="3543300"/>
                  </a:lnTo>
                  <a:lnTo>
                    <a:pt x="3023818" y="3479800"/>
                  </a:lnTo>
                  <a:lnTo>
                    <a:pt x="3022422" y="3429000"/>
                  </a:lnTo>
                  <a:lnTo>
                    <a:pt x="3023506" y="3378200"/>
                  </a:lnTo>
                  <a:lnTo>
                    <a:pt x="3026939" y="3340100"/>
                  </a:lnTo>
                  <a:lnTo>
                    <a:pt x="3032592" y="3289300"/>
                  </a:lnTo>
                  <a:lnTo>
                    <a:pt x="3040334" y="3251200"/>
                  </a:lnTo>
                  <a:lnTo>
                    <a:pt x="3050036" y="3213100"/>
                  </a:lnTo>
                  <a:lnTo>
                    <a:pt x="3061569" y="3162300"/>
                  </a:lnTo>
                  <a:lnTo>
                    <a:pt x="3074801" y="3124200"/>
                  </a:lnTo>
                  <a:lnTo>
                    <a:pt x="3089604" y="3086100"/>
                  </a:lnTo>
                  <a:lnTo>
                    <a:pt x="3105847" y="3060700"/>
                  </a:lnTo>
                  <a:lnTo>
                    <a:pt x="3123401" y="3022600"/>
                  </a:lnTo>
                  <a:lnTo>
                    <a:pt x="3142136" y="2984500"/>
                  </a:lnTo>
                  <a:lnTo>
                    <a:pt x="3148731" y="2971800"/>
                  </a:lnTo>
                  <a:lnTo>
                    <a:pt x="2738079" y="2971800"/>
                  </a:lnTo>
                  <a:lnTo>
                    <a:pt x="2698965" y="2946400"/>
                  </a:lnTo>
                  <a:lnTo>
                    <a:pt x="2668302" y="2921000"/>
                  </a:lnTo>
                  <a:lnTo>
                    <a:pt x="2648291" y="2882900"/>
                  </a:lnTo>
                  <a:lnTo>
                    <a:pt x="2641132" y="2832100"/>
                  </a:lnTo>
                  <a:lnTo>
                    <a:pt x="2641584" y="2832100"/>
                  </a:lnTo>
                  <a:lnTo>
                    <a:pt x="2642941" y="2819400"/>
                  </a:lnTo>
                  <a:lnTo>
                    <a:pt x="2645202" y="2806700"/>
                  </a:lnTo>
                  <a:lnTo>
                    <a:pt x="2648368" y="2794000"/>
                  </a:lnTo>
                  <a:lnTo>
                    <a:pt x="2604931" y="2781300"/>
                  </a:lnTo>
                  <a:lnTo>
                    <a:pt x="2568325" y="2743200"/>
                  </a:lnTo>
                  <a:lnTo>
                    <a:pt x="2540171" y="2705100"/>
                  </a:lnTo>
                  <a:lnTo>
                    <a:pt x="2522090" y="2667000"/>
                  </a:lnTo>
                  <a:lnTo>
                    <a:pt x="2515703" y="2616200"/>
                  </a:lnTo>
                  <a:lnTo>
                    <a:pt x="2516080" y="2603500"/>
                  </a:lnTo>
                  <a:lnTo>
                    <a:pt x="2517738" y="2590800"/>
                  </a:lnTo>
                  <a:lnTo>
                    <a:pt x="2518115" y="2590800"/>
                  </a:lnTo>
                  <a:lnTo>
                    <a:pt x="2476307" y="2565400"/>
                  </a:lnTo>
                  <a:lnTo>
                    <a:pt x="2438255" y="2552700"/>
                  </a:lnTo>
                  <a:lnTo>
                    <a:pt x="2404760" y="2514600"/>
                  </a:lnTo>
                  <a:lnTo>
                    <a:pt x="2376624" y="2489200"/>
                  </a:lnTo>
                  <a:lnTo>
                    <a:pt x="2354648" y="2451100"/>
                  </a:lnTo>
                  <a:lnTo>
                    <a:pt x="2339634" y="2400300"/>
                  </a:lnTo>
                  <a:lnTo>
                    <a:pt x="2332383" y="2362200"/>
                  </a:lnTo>
                  <a:lnTo>
                    <a:pt x="2281202" y="2349500"/>
                  </a:lnTo>
                  <a:lnTo>
                    <a:pt x="2232282" y="2336800"/>
                  </a:lnTo>
                  <a:lnTo>
                    <a:pt x="1901697" y="2336800"/>
                  </a:lnTo>
                  <a:lnTo>
                    <a:pt x="1802310" y="2311400"/>
                  </a:lnTo>
                  <a:lnTo>
                    <a:pt x="1755411" y="2298700"/>
                  </a:lnTo>
                  <a:lnTo>
                    <a:pt x="1710708" y="2273300"/>
                  </a:lnTo>
                  <a:lnTo>
                    <a:pt x="1668452" y="2247900"/>
                  </a:lnTo>
                  <a:lnTo>
                    <a:pt x="1628893" y="2222500"/>
                  </a:lnTo>
                  <a:lnTo>
                    <a:pt x="1592280" y="2197100"/>
                  </a:lnTo>
                  <a:lnTo>
                    <a:pt x="1558864" y="2159000"/>
                  </a:lnTo>
                  <a:lnTo>
                    <a:pt x="1528895" y="2120900"/>
                  </a:lnTo>
                  <a:lnTo>
                    <a:pt x="1502623" y="2070100"/>
                  </a:lnTo>
                  <a:lnTo>
                    <a:pt x="1449244" y="2070100"/>
                  </a:lnTo>
                  <a:lnTo>
                    <a:pt x="1403637" y="2044700"/>
                  </a:lnTo>
                  <a:lnTo>
                    <a:pt x="1365133" y="2019300"/>
                  </a:lnTo>
                  <a:lnTo>
                    <a:pt x="1335473" y="1981200"/>
                  </a:lnTo>
                  <a:lnTo>
                    <a:pt x="1316400" y="1943100"/>
                  </a:lnTo>
                  <a:lnTo>
                    <a:pt x="1309655" y="1892300"/>
                  </a:lnTo>
                  <a:lnTo>
                    <a:pt x="1295182" y="1892300"/>
                  </a:lnTo>
                  <a:lnTo>
                    <a:pt x="1244618" y="1879600"/>
                  </a:lnTo>
                  <a:lnTo>
                    <a:pt x="1197001" y="1866900"/>
                  </a:lnTo>
                  <a:lnTo>
                    <a:pt x="1152869" y="1854200"/>
                  </a:lnTo>
                  <a:lnTo>
                    <a:pt x="1112757" y="1828800"/>
                  </a:lnTo>
                  <a:lnTo>
                    <a:pt x="1077201" y="1790700"/>
                  </a:lnTo>
                  <a:lnTo>
                    <a:pt x="1056892" y="1765300"/>
                  </a:lnTo>
                  <a:lnTo>
                    <a:pt x="931940" y="1765300"/>
                  </a:lnTo>
                  <a:lnTo>
                    <a:pt x="889429" y="1739900"/>
                  </a:lnTo>
                  <a:lnTo>
                    <a:pt x="852939" y="1714500"/>
                  </a:lnTo>
                  <a:lnTo>
                    <a:pt x="823743" y="1689100"/>
                  </a:lnTo>
                  <a:lnTo>
                    <a:pt x="813429" y="1663700"/>
                  </a:lnTo>
                  <a:lnTo>
                    <a:pt x="647443" y="1663700"/>
                  </a:lnTo>
                  <a:lnTo>
                    <a:pt x="600538" y="1651000"/>
                  </a:lnTo>
                  <a:lnTo>
                    <a:pt x="556874" y="1625600"/>
                  </a:lnTo>
                  <a:lnTo>
                    <a:pt x="517060" y="1600200"/>
                  </a:lnTo>
                  <a:lnTo>
                    <a:pt x="481703" y="1574800"/>
                  </a:lnTo>
                  <a:lnTo>
                    <a:pt x="451412" y="1536700"/>
                  </a:lnTo>
                  <a:lnTo>
                    <a:pt x="426794" y="1498600"/>
                  </a:lnTo>
                  <a:lnTo>
                    <a:pt x="408457" y="1460500"/>
                  </a:lnTo>
                  <a:lnTo>
                    <a:pt x="397009" y="1409700"/>
                  </a:lnTo>
                  <a:lnTo>
                    <a:pt x="393058" y="1358900"/>
                  </a:lnTo>
                  <a:lnTo>
                    <a:pt x="398297" y="1308100"/>
                  </a:lnTo>
                  <a:lnTo>
                    <a:pt x="413259" y="1257300"/>
                  </a:lnTo>
                  <a:lnTo>
                    <a:pt x="436815" y="1206500"/>
                  </a:lnTo>
                  <a:lnTo>
                    <a:pt x="467833" y="1155700"/>
                  </a:lnTo>
                  <a:lnTo>
                    <a:pt x="463273" y="1143000"/>
                  </a:lnTo>
                  <a:lnTo>
                    <a:pt x="460295" y="1130300"/>
                  </a:lnTo>
                  <a:lnTo>
                    <a:pt x="458675" y="1117600"/>
                  </a:lnTo>
                  <a:lnTo>
                    <a:pt x="458185" y="1092200"/>
                  </a:lnTo>
                  <a:lnTo>
                    <a:pt x="463472" y="1054100"/>
                  </a:lnTo>
                  <a:lnTo>
                    <a:pt x="478485" y="1016000"/>
                  </a:lnTo>
                  <a:lnTo>
                    <a:pt x="501950" y="977900"/>
                  </a:lnTo>
                  <a:lnTo>
                    <a:pt x="532593" y="939800"/>
                  </a:lnTo>
                  <a:lnTo>
                    <a:pt x="569141" y="927100"/>
                  </a:lnTo>
                  <a:lnTo>
                    <a:pt x="573092" y="876300"/>
                  </a:lnTo>
                  <a:lnTo>
                    <a:pt x="584540" y="825500"/>
                  </a:lnTo>
                  <a:lnTo>
                    <a:pt x="602877" y="787400"/>
                  </a:lnTo>
                  <a:lnTo>
                    <a:pt x="627495" y="736600"/>
                  </a:lnTo>
                  <a:lnTo>
                    <a:pt x="657786" y="711200"/>
                  </a:lnTo>
                  <a:lnTo>
                    <a:pt x="693143" y="673100"/>
                  </a:lnTo>
                  <a:lnTo>
                    <a:pt x="732957" y="647700"/>
                  </a:lnTo>
                  <a:lnTo>
                    <a:pt x="776621" y="635000"/>
                  </a:lnTo>
                  <a:lnTo>
                    <a:pt x="823526" y="622300"/>
                  </a:lnTo>
                  <a:lnTo>
                    <a:pt x="873066" y="622300"/>
                  </a:lnTo>
                  <a:lnTo>
                    <a:pt x="873066" y="609600"/>
                  </a:lnTo>
                  <a:lnTo>
                    <a:pt x="879247" y="571500"/>
                  </a:lnTo>
                  <a:lnTo>
                    <a:pt x="896526" y="533400"/>
                  </a:lnTo>
                  <a:lnTo>
                    <a:pt x="923002" y="495300"/>
                  </a:lnTo>
                  <a:lnTo>
                    <a:pt x="956779" y="469900"/>
                  </a:lnTo>
                  <a:lnTo>
                    <a:pt x="995956" y="457200"/>
                  </a:lnTo>
                  <a:lnTo>
                    <a:pt x="1038635" y="444500"/>
                  </a:lnTo>
                  <a:lnTo>
                    <a:pt x="1175382" y="444500"/>
                  </a:lnTo>
                  <a:lnTo>
                    <a:pt x="1191462" y="419100"/>
                  </a:lnTo>
                  <a:lnTo>
                    <a:pt x="1218537" y="393700"/>
                  </a:lnTo>
                  <a:lnTo>
                    <a:pt x="1248860" y="355600"/>
                  </a:lnTo>
                  <a:lnTo>
                    <a:pt x="1282728" y="330200"/>
                  </a:lnTo>
                  <a:lnTo>
                    <a:pt x="1320435" y="304800"/>
                  </a:lnTo>
                  <a:lnTo>
                    <a:pt x="1362278" y="292100"/>
                  </a:lnTo>
                  <a:lnTo>
                    <a:pt x="1550469" y="292100"/>
                  </a:lnTo>
                  <a:lnTo>
                    <a:pt x="1562332" y="279400"/>
                  </a:lnTo>
                  <a:lnTo>
                    <a:pt x="1600237" y="254000"/>
                  </a:lnTo>
                  <a:lnTo>
                    <a:pt x="1640291" y="228600"/>
                  </a:lnTo>
                  <a:lnTo>
                    <a:pt x="1682324" y="215900"/>
                  </a:lnTo>
                  <a:lnTo>
                    <a:pt x="1726166" y="190500"/>
                  </a:lnTo>
                  <a:lnTo>
                    <a:pt x="1818598" y="165100"/>
                  </a:lnTo>
                  <a:lnTo>
                    <a:pt x="2157205" y="165100"/>
                  </a:lnTo>
                  <a:lnTo>
                    <a:pt x="2199228" y="152400"/>
                  </a:lnTo>
                  <a:lnTo>
                    <a:pt x="2238312" y="139700"/>
                  </a:lnTo>
                  <a:lnTo>
                    <a:pt x="2973357" y="139700"/>
                  </a:lnTo>
                  <a:lnTo>
                    <a:pt x="2953059" y="127000"/>
                  </a:lnTo>
                  <a:lnTo>
                    <a:pt x="2827445" y="88900"/>
                  </a:lnTo>
                  <a:lnTo>
                    <a:pt x="2784380" y="63500"/>
                  </a:lnTo>
                  <a:lnTo>
                    <a:pt x="2740759" y="50800"/>
                  </a:lnTo>
                  <a:lnTo>
                    <a:pt x="2696606" y="50800"/>
                  </a:lnTo>
                  <a:lnTo>
                    <a:pt x="2561203" y="12700"/>
                  </a:lnTo>
                  <a:lnTo>
                    <a:pt x="2468725" y="12700"/>
                  </a:lnTo>
                  <a:lnTo>
                    <a:pt x="2421896" y="0"/>
                  </a:lnTo>
                  <a:close/>
                </a:path>
                <a:path w="3813810" h="4597400">
                  <a:moveTo>
                    <a:pt x="3325564" y="368300"/>
                  </a:moveTo>
                  <a:lnTo>
                    <a:pt x="3045231" y="368300"/>
                  </a:lnTo>
                  <a:lnTo>
                    <a:pt x="3084973" y="393700"/>
                  </a:lnTo>
                  <a:lnTo>
                    <a:pt x="3122567" y="406400"/>
                  </a:lnTo>
                  <a:lnTo>
                    <a:pt x="3157619" y="444500"/>
                  </a:lnTo>
                  <a:lnTo>
                    <a:pt x="3189733" y="469900"/>
                  </a:lnTo>
                  <a:lnTo>
                    <a:pt x="3218513" y="508000"/>
                  </a:lnTo>
                  <a:lnTo>
                    <a:pt x="3243565" y="546100"/>
                  </a:lnTo>
                  <a:lnTo>
                    <a:pt x="3264494" y="584200"/>
                  </a:lnTo>
                  <a:lnTo>
                    <a:pt x="3280903" y="635000"/>
                  </a:lnTo>
                  <a:lnTo>
                    <a:pt x="3292398" y="685800"/>
                  </a:lnTo>
                  <a:lnTo>
                    <a:pt x="3334489" y="685800"/>
                  </a:lnTo>
                  <a:lnTo>
                    <a:pt x="3374699" y="698500"/>
                  </a:lnTo>
                  <a:lnTo>
                    <a:pt x="3412014" y="723900"/>
                  </a:lnTo>
                  <a:lnTo>
                    <a:pt x="3445421" y="749300"/>
                  </a:lnTo>
                  <a:lnTo>
                    <a:pt x="3473908" y="787400"/>
                  </a:lnTo>
                  <a:lnTo>
                    <a:pt x="3496461" y="838200"/>
                  </a:lnTo>
                  <a:lnTo>
                    <a:pt x="3512068" y="876300"/>
                  </a:lnTo>
                  <a:lnTo>
                    <a:pt x="3519714" y="914400"/>
                  </a:lnTo>
                  <a:lnTo>
                    <a:pt x="3518388" y="965200"/>
                  </a:lnTo>
                  <a:lnTo>
                    <a:pt x="3507075" y="1003300"/>
                  </a:lnTo>
                  <a:lnTo>
                    <a:pt x="3541088" y="1028700"/>
                  </a:lnTo>
                  <a:lnTo>
                    <a:pt x="3569615" y="1066800"/>
                  </a:lnTo>
                  <a:lnTo>
                    <a:pt x="3593107" y="1104900"/>
                  </a:lnTo>
                  <a:lnTo>
                    <a:pt x="3612010" y="1143000"/>
                  </a:lnTo>
                  <a:lnTo>
                    <a:pt x="3637848" y="1231900"/>
                  </a:lnTo>
                  <a:lnTo>
                    <a:pt x="3645681" y="1282700"/>
                  </a:lnTo>
                  <a:lnTo>
                    <a:pt x="3650719" y="1333500"/>
                  </a:lnTo>
                  <a:lnTo>
                    <a:pt x="3653414" y="1384300"/>
                  </a:lnTo>
                  <a:lnTo>
                    <a:pt x="3654212" y="1435100"/>
                  </a:lnTo>
                  <a:lnTo>
                    <a:pt x="3652441" y="1473200"/>
                  </a:lnTo>
                  <a:lnTo>
                    <a:pt x="3647277" y="1524000"/>
                  </a:lnTo>
                  <a:lnTo>
                    <a:pt x="3638948" y="1562100"/>
                  </a:lnTo>
                  <a:lnTo>
                    <a:pt x="3627679" y="1600200"/>
                  </a:lnTo>
                  <a:lnTo>
                    <a:pt x="3644263" y="1638300"/>
                  </a:lnTo>
                  <a:lnTo>
                    <a:pt x="3657228" y="1676400"/>
                  </a:lnTo>
                  <a:lnTo>
                    <a:pt x="3665670" y="1714500"/>
                  </a:lnTo>
                  <a:lnTo>
                    <a:pt x="3668685" y="1752600"/>
                  </a:lnTo>
                  <a:lnTo>
                    <a:pt x="3665029" y="1803400"/>
                  </a:lnTo>
                  <a:lnTo>
                    <a:pt x="3654444" y="1841500"/>
                  </a:lnTo>
                  <a:lnTo>
                    <a:pt x="3637507" y="1892300"/>
                  </a:lnTo>
                  <a:lnTo>
                    <a:pt x="3614792" y="1930400"/>
                  </a:lnTo>
                  <a:lnTo>
                    <a:pt x="3586876" y="1968500"/>
                  </a:lnTo>
                  <a:lnTo>
                    <a:pt x="3554334" y="1993900"/>
                  </a:lnTo>
                  <a:lnTo>
                    <a:pt x="3517742" y="2019300"/>
                  </a:lnTo>
                  <a:lnTo>
                    <a:pt x="3477676" y="2032000"/>
                  </a:lnTo>
                  <a:lnTo>
                    <a:pt x="3434712" y="2057400"/>
                  </a:lnTo>
                  <a:lnTo>
                    <a:pt x="3442438" y="2070100"/>
                  </a:lnTo>
                  <a:lnTo>
                    <a:pt x="3447676" y="2095500"/>
                  </a:lnTo>
                  <a:lnTo>
                    <a:pt x="3450654" y="2108200"/>
                  </a:lnTo>
                  <a:lnTo>
                    <a:pt x="3444958" y="2184400"/>
                  </a:lnTo>
                  <a:lnTo>
                    <a:pt x="3426279" y="2222500"/>
                  </a:lnTo>
                  <a:lnTo>
                    <a:pt x="3397411" y="2260600"/>
                  </a:lnTo>
                  <a:lnTo>
                    <a:pt x="3360207" y="2298700"/>
                  </a:lnTo>
                  <a:lnTo>
                    <a:pt x="3316519" y="2311400"/>
                  </a:lnTo>
                  <a:lnTo>
                    <a:pt x="3311068" y="2362200"/>
                  </a:lnTo>
                  <a:lnTo>
                    <a:pt x="3298692" y="2413000"/>
                  </a:lnTo>
                  <a:lnTo>
                    <a:pt x="3279927" y="2451100"/>
                  </a:lnTo>
                  <a:lnTo>
                    <a:pt x="3255312" y="2489200"/>
                  </a:lnTo>
                  <a:lnTo>
                    <a:pt x="3225382" y="2527300"/>
                  </a:lnTo>
                  <a:lnTo>
                    <a:pt x="3190675" y="2552700"/>
                  </a:lnTo>
                  <a:lnTo>
                    <a:pt x="3151728" y="2578100"/>
                  </a:lnTo>
                  <a:lnTo>
                    <a:pt x="3109079" y="2603500"/>
                  </a:lnTo>
                  <a:lnTo>
                    <a:pt x="3109079" y="2628900"/>
                  </a:lnTo>
                  <a:lnTo>
                    <a:pt x="3104205" y="2679700"/>
                  </a:lnTo>
                  <a:lnTo>
                    <a:pt x="3090176" y="2730500"/>
                  </a:lnTo>
                  <a:lnTo>
                    <a:pt x="3067876" y="2781300"/>
                  </a:lnTo>
                  <a:lnTo>
                    <a:pt x="3038192" y="2819400"/>
                  </a:lnTo>
                  <a:lnTo>
                    <a:pt x="3002011" y="2844800"/>
                  </a:lnTo>
                  <a:lnTo>
                    <a:pt x="2960218" y="2870200"/>
                  </a:lnTo>
                  <a:lnTo>
                    <a:pt x="2913699" y="2882900"/>
                  </a:lnTo>
                  <a:lnTo>
                    <a:pt x="2893686" y="2921000"/>
                  </a:lnTo>
                  <a:lnTo>
                    <a:pt x="2863949" y="2946400"/>
                  </a:lnTo>
                  <a:lnTo>
                    <a:pt x="2826524" y="2971800"/>
                  </a:lnTo>
                  <a:lnTo>
                    <a:pt x="3148731" y="2971800"/>
                  </a:lnTo>
                  <a:lnTo>
                    <a:pt x="3161922" y="2946400"/>
                  </a:lnTo>
                  <a:lnTo>
                    <a:pt x="3182629" y="2921000"/>
                  </a:lnTo>
                  <a:lnTo>
                    <a:pt x="3204128" y="2882900"/>
                  </a:lnTo>
                  <a:lnTo>
                    <a:pt x="3226288" y="2844800"/>
                  </a:lnTo>
                  <a:lnTo>
                    <a:pt x="3248981" y="2819400"/>
                  </a:lnTo>
                  <a:lnTo>
                    <a:pt x="3265667" y="2794000"/>
                  </a:lnTo>
                  <a:lnTo>
                    <a:pt x="3302491" y="2743200"/>
                  </a:lnTo>
                  <a:lnTo>
                    <a:pt x="3343165" y="2692400"/>
                  </a:lnTo>
                  <a:lnTo>
                    <a:pt x="3386787" y="2641600"/>
                  </a:lnTo>
                  <a:lnTo>
                    <a:pt x="3432457" y="2590800"/>
                  </a:lnTo>
                  <a:lnTo>
                    <a:pt x="3502830" y="2514600"/>
                  </a:lnTo>
                  <a:lnTo>
                    <a:pt x="3526335" y="2476500"/>
                  </a:lnTo>
                  <a:lnTo>
                    <a:pt x="3549676" y="2451100"/>
                  </a:lnTo>
                  <a:lnTo>
                    <a:pt x="3572741" y="2413000"/>
                  </a:lnTo>
                  <a:lnTo>
                    <a:pt x="3595417" y="2387600"/>
                  </a:lnTo>
                  <a:lnTo>
                    <a:pt x="3617591" y="2349500"/>
                  </a:lnTo>
                  <a:lnTo>
                    <a:pt x="3639151" y="2311400"/>
                  </a:lnTo>
                  <a:lnTo>
                    <a:pt x="3659984" y="2260600"/>
                  </a:lnTo>
                  <a:lnTo>
                    <a:pt x="3679977" y="2222500"/>
                  </a:lnTo>
                  <a:lnTo>
                    <a:pt x="3699018" y="2171700"/>
                  </a:lnTo>
                  <a:lnTo>
                    <a:pt x="3716994" y="2120900"/>
                  </a:lnTo>
                  <a:lnTo>
                    <a:pt x="3733793" y="2070100"/>
                  </a:lnTo>
                  <a:lnTo>
                    <a:pt x="3749301" y="2019300"/>
                  </a:lnTo>
                  <a:lnTo>
                    <a:pt x="3763407" y="1955800"/>
                  </a:lnTo>
                  <a:lnTo>
                    <a:pt x="3775998" y="1905000"/>
                  </a:lnTo>
                  <a:lnTo>
                    <a:pt x="3786960" y="1841500"/>
                  </a:lnTo>
                  <a:lnTo>
                    <a:pt x="3796182" y="1765300"/>
                  </a:lnTo>
                  <a:lnTo>
                    <a:pt x="3803550" y="1701800"/>
                  </a:lnTo>
                  <a:lnTo>
                    <a:pt x="3808953" y="1625600"/>
                  </a:lnTo>
                  <a:lnTo>
                    <a:pt x="3812277" y="1549400"/>
                  </a:lnTo>
                  <a:lnTo>
                    <a:pt x="3813410" y="1460500"/>
                  </a:lnTo>
                  <a:lnTo>
                    <a:pt x="3812635" y="1409700"/>
                  </a:lnTo>
                  <a:lnTo>
                    <a:pt x="3810326" y="1358900"/>
                  </a:lnTo>
                  <a:lnTo>
                    <a:pt x="3806508" y="1308100"/>
                  </a:lnTo>
                  <a:lnTo>
                    <a:pt x="3801204" y="1270000"/>
                  </a:lnTo>
                  <a:lnTo>
                    <a:pt x="3794439" y="1219200"/>
                  </a:lnTo>
                  <a:lnTo>
                    <a:pt x="3786239" y="1168400"/>
                  </a:lnTo>
                  <a:lnTo>
                    <a:pt x="3776626" y="1130300"/>
                  </a:lnTo>
                  <a:lnTo>
                    <a:pt x="3765627" y="1079500"/>
                  </a:lnTo>
                  <a:lnTo>
                    <a:pt x="3753264" y="1028700"/>
                  </a:lnTo>
                  <a:lnTo>
                    <a:pt x="3739564" y="990600"/>
                  </a:lnTo>
                  <a:lnTo>
                    <a:pt x="3724549" y="952500"/>
                  </a:lnTo>
                  <a:lnTo>
                    <a:pt x="3708244" y="901700"/>
                  </a:lnTo>
                  <a:lnTo>
                    <a:pt x="3690675" y="863600"/>
                  </a:lnTo>
                  <a:lnTo>
                    <a:pt x="3671865" y="825500"/>
                  </a:lnTo>
                  <a:lnTo>
                    <a:pt x="3651839" y="787400"/>
                  </a:lnTo>
                  <a:lnTo>
                    <a:pt x="3630621" y="736600"/>
                  </a:lnTo>
                  <a:lnTo>
                    <a:pt x="3608236" y="698500"/>
                  </a:lnTo>
                  <a:lnTo>
                    <a:pt x="3584708" y="660400"/>
                  </a:lnTo>
                  <a:lnTo>
                    <a:pt x="3560062" y="635000"/>
                  </a:lnTo>
                  <a:lnTo>
                    <a:pt x="3534322" y="596900"/>
                  </a:lnTo>
                  <a:lnTo>
                    <a:pt x="3507512" y="558800"/>
                  </a:lnTo>
                  <a:lnTo>
                    <a:pt x="3479657" y="520700"/>
                  </a:lnTo>
                  <a:lnTo>
                    <a:pt x="3450782" y="495300"/>
                  </a:lnTo>
                  <a:lnTo>
                    <a:pt x="3420911" y="457200"/>
                  </a:lnTo>
                  <a:lnTo>
                    <a:pt x="3390068" y="431800"/>
                  </a:lnTo>
                  <a:lnTo>
                    <a:pt x="3358277" y="393700"/>
                  </a:lnTo>
                  <a:lnTo>
                    <a:pt x="3325564" y="368300"/>
                  </a:lnTo>
                  <a:close/>
                </a:path>
                <a:path w="3813810" h="4597400">
                  <a:moveTo>
                    <a:pt x="2139416" y="2298700"/>
                  </a:moveTo>
                  <a:lnTo>
                    <a:pt x="2095131" y="2311400"/>
                  </a:lnTo>
                  <a:lnTo>
                    <a:pt x="2002040" y="2336800"/>
                  </a:lnTo>
                  <a:lnTo>
                    <a:pt x="2232282" y="2336800"/>
                  </a:lnTo>
                  <a:lnTo>
                    <a:pt x="2185170" y="2324100"/>
                  </a:lnTo>
                  <a:lnTo>
                    <a:pt x="2139416" y="2298700"/>
                  </a:lnTo>
                  <a:close/>
                </a:path>
                <a:path w="3813810" h="4597400">
                  <a:moveTo>
                    <a:pt x="1309655" y="1879600"/>
                  </a:moveTo>
                  <a:lnTo>
                    <a:pt x="1304830" y="1892300"/>
                  </a:lnTo>
                  <a:lnTo>
                    <a:pt x="1309655" y="1892300"/>
                  </a:lnTo>
                  <a:lnTo>
                    <a:pt x="1309655" y="1879600"/>
                  </a:lnTo>
                  <a:close/>
                </a:path>
                <a:path w="3813810" h="4597400">
                  <a:moveTo>
                    <a:pt x="1046737" y="1752600"/>
                  </a:moveTo>
                  <a:lnTo>
                    <a:pt x="1030417" y="1765300"/>
                  </a:lnTo>
                  <a:lnTo>
                    <a:pt x="1056892" y="1765300"/>
                  </a:lnTo>
                  <a:lnTo>
                    <a:pt x="1046737" y="1752600"/>
                  </a:lnTo>
                  <a:close/>
                </a:path>
                <a:path w="3813810" h="4597400">
                  <a:moveTo>
                    <a:pt x="803114" y="1638300"/>
                  </a:moveTo>
                  <a:lnTo>
                    <a:pt x="777373" y="1651000"/>
                  </a:lnTo>
                  <a:lnTo>
                    <a:pt x="750953" y="1663700"/>
                  </a:lnTo>
                  <a:lnTo>
                    <a:pt x="813429" y="1663700"/>
                  </a:lnTo>
                  <a:lnTo>
                    <a:pt x="803114" y="1638300"/>
                  </a:lnTo>
                  <a:close/>
                </a:path>
                <a:path w="3813810" h="4597400">
                  <a:moveTo>
                    <a:pt x="1175382" y="444500"/>
                  </a:moveTo>
                  <a:lnTo>
                    <a:pt x="1126939" y="444500"/>
                  </a:lnTo>
                  <a:lnTo>
                    <a:pt x="1147366" y="457200"/>
                  </a:lnTo>
                  <a:lnTo>
                    <a:pt x="1167341" y="457200"/>
                  </a:lnTo>
                  <a:lnTo>
                    <a:pt x="1175382" y="444500"/>
                  </a:lnTo>
                  <a:close/>
                </a:path>
                <a:path w="3813810" h="4597400">
                  <a:moveTo>
                    <a:pt x="3072788" y="190500"/>
                  </a:moveTo>
                  <a:lnTo>
                    <a:pt x="2645957" y="190500"/>
                  </a:lnTo>
                  <a:lnTo>
                    <a:pt x="2689386" y="203200"/>
                  </a:lnTo>
                  <a:lnTo>
                    <a:pt x="2735294" y="228600"/>
                  </a:lnTo>
                  <a:lnTo>
                    <a:pt x="2780130" y="266700"/>
                  </a:lnTo>
                  <a:lnTo>
                    <a:pt x="2820342" y="304800"/>
                  </a:lnTo>
                  <a:lnTo>
                    <a:pt x="2852381" y="342900"/>
                  </a:lnTo>
                  <a:lnTo>
                    <a:pt x="2872694" y="381000"/>
                  </a:lnTo>
                  <a:lnTo>
                    <a:pt x="2917073" y="368300"/>
                  </a:lnTo>
                  <a:lnTo>
                    <a:pt x="3325564" y="368300"/>
                  </a:lnTo>
                  <a:lnTo>
                    <a:pt x="3291953" y="342900"/>
                  </a:lnTo>
                  <a:lnTo>
                    <a:pt x="3257468" y="317500"/>
                  </a:lnTo>
                  <a:lnTo>
                    <a:pt x="3222133" y="279400"/>
                  </a:lnTo>
                  <a:lnTo>
                    <a:pt x="3185973" y="254000"/>
                  </a:lnTo>
                  <a:lnTo>
                    <a:pt x="3149013" y="241300"/>
                  </a:lnTo>
                  <a:lnTo>
                    <a:pt x="3111276" y="215900"/>
                  </a:lnTo>
                  <a:lnTo>
                    <a:pt x="3072788" y="190500"/>
                  </a:lnTo>
                  <a:close/>
                </a:path>
                <a:path w="3813810" h="4597400">
                  <a:moveTo>
                    <a:pt x="1550469" y="292100"/>
                  </a:moveTo>
                  <a:lnTo>
                    <a:pt x="1469457" y="292100"/>
                  </a:lnTo>
                  <a:lnTo>
                    <a:pt x="1498779" y="304800"/>
                  </a:lnTo>
                  <a:lnTo>
                    <a:pt x="1526744" y="317500"/>
                  </a:lnTo>
                  <a:lnTo>
                    <a:pt x="1550469" y="292100"/>
                  </a:lnTo>
                  <a:close/>
                </a:path>
                <a:path w="3813810" h="4597400">
                  <a:moveTo>
                    <a:pt x="2973357" y="139700"/>
                  </a:moveTo>
                  <a:lnTo>
                    <a:pt x="2298306" y="139700"/>
                  </a:lnTo>
                  <a:lnTo>
                    <a:pt x="2351237" y="152400"/>
                  </a:lnTo>
                  <a:lnTo>
                    <a:pt x="2397569" y="165100"/>
                  </a:lnTo>
                  <a:lnTo>
                    <a:pt x="2437764" y="190500"/>
                  </a:lnTo>
                  <a:lnTo>
                    <a:pt x="2472285" y="228600"/>
                  </a:lnTo>
                  <a:lnTo>
                    <a:pt x="2506884" y="215900"/>
                  </a:lnTo>
                  <a:lnTo>
                    <a:pt x="2555503" y="203200"/>
                  </a:lnTo>
                  <a:lnTo>
                    <a:pt x="2605931" y="203200"/>
                  </a:lnTo>
                  <a:lnTo>
                    <a:pt x="2645957" y="190500"/>
                  </a:lnTo>
                  <a:lnTo>
                    <a:pt x="3072788" y="190500"/>
                  </a:lnTo>
                  <a:lnTo>
                    <a:pt x="3033573" y="165100"/>
                  </a:lnTo>
                  <a:lnTo>
                    <a:pt x="2993655" y="152400"/>
                  </a:lnTo>
                  <a:lnTo>
                    <a:pt x="2973357" y="139700"/>
                  </a:lnTo>
                  <a:close/>
                </a:path>
                <a:path w="3813810" h="4597400">
                  <a:moveTo>
                    <a:pt x="2157205" y="165100"/>
                  </a:moveTo>
                  <a:lnTo>
                    <a:pt x="1925833" y="165100"/>
                  </a:lnTo>
                  <a:lnTo>
                    <a:pt x="1978710" y="177800"/>
                  </a:lnTo>
                  <a:lnTo>
                    <a:pt x="2029327" y="190500"/>
                  </a:lnTo>
                  <a:lnTo>
                    <a:pt x="2081525" y="215900"/>
                  </a:lnTo>
                  <a:lnTo>
                    <a:pt x="2116539" y="190500"/>
                  </a:lnTo>
                  <a:lnTo>
                    <a:pt x="2157205" y="1651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39107" y="2856854"/>
              <a:ext cx="1177925" cy="1242695"/>
            </a:xfrm>
            <a:custGeom>
              <a:avLst/>
              <a:gdLst/>
              <a:ahLst/>
              <a:cxnLst/>
              <a:rect l="l" t="t" r="r" b="b"/>
              <a:pathLst>
                <a:path w="1177925" h="1242695">
                  <a:moveTo>
                    <a:pt x="820980" y="1145065"/>
                  </a:moveTo>
                  <a:lnTo>
                    <a:pt x="360913" y="1145065"/>
                  </a:lnTo>
                  <a:lnTo>
                    <a:pt x="327511" y="1151658"/>
                  </a:lnTo>
                  <a:lnTo>
                    <a:pt x="300431" y="1169580"/>
                  </a:lnTo>
                  <a:lnTo>
                    <a:pt x="282274" y="1196046"/>
                  </a:lnTo>
                  <a:lnTo>
                    <a:pt x="275643" y="1228270"/>
                  </a:lnTo>
                  <a:lnTo>
                    <a:pt x="275643" y="1236195"/>
                  </a:lnTo>
                  <a:lnTo>
                    <a:pt x="281592" y="1242137"/>
                  </a:lnTo>
                  <a:lnTo>
                    <a:pt x="900301" y="1242137"/>
                  </a:lnTo>
                  <a:lnTo>
                    <a:pt x="906250" y="1236195"/>
                  </a:lnTo>
                  <a:lnTo>
                    <a:pt x="906250" y="1228270"/>
                  </a:lnTo>
                  <a:lnTo>
                    <a:pt x="903276" y="1214403"/>
                  </a:lnTo>
                  <a:lnTo>
                    <a:pt x="305388" y="1214403"/>
                  </a:lnTo>
                  <a:lnTo>
                    <a:pt x="312669" y="1197873"/>
                  </a:lnTo>
                  <a:lnTo>
                    <a:pt x="324971" y="1184686"/>
                  </a:lnTo>
                  <a:lnTo>
                    <a:pt x="341362" y="1175957"/>
                  </a:lnTo>
                  <a:lnTo>
                    <a:pt x="360913" y="1172800"/>
                  </a:lnTo>
                  <a:lnTo>
                    <a:pt x="882984" y="1172800"/>
                  </a:lnTo>
                  <a:lnTo>
                    <a:pt x="880718" y="1169580"/>
                  </a:lnTo>
                  <a:lnTo>
                    <a:pt x="853545" y="1151658"/>
                  </a:lnTo>
                  <a:lnTo>
                    <a:pt x="820980" y="1145065"/>
                  </a:lnTo>
                  <a:close/>
                </a:path>
                <a:path w="1177925" h="1242695">
                  <a:moveTo>
                    <a:pt x="882984" y="1172800"/>
                  </a:moveTo>
                  <a:lnTo>
                    <a:pt x="820980" y="1172800"/>
                  </a:lnTo>
                  <a:lnTo>
                    <a:pt x="839694" y="1175957"/>
                  </a:lnTo>
                  <a:lnTo>
                    <a:pt x="856178" y="1184686"/>
                  </a:lnTo>
                  <a:lnTo>
                    <a:pt x="868944" y="1197873"/>
                  </a:lnTo>
                  <a:lnTo>
                    <a:pt x="876504" y="1214403"/>
                  </a:lnTo>
                  <a:lnTo>
                    <a:pt x="903276" y="1214403"/>
                  </a:lnTo>
                  <a:lnTo>
                    <a:pt x="899340" y="1196046"/>
                  </a:lnTo>
                  <a:lnTo>
                    <a:pt x="882984" y="1172800"/>
                  </a:lnTo>
                  <a:close/>
                </a:path>
                <a:path w="1177925" h="1242695">
                  <a:moveTo>
                    <a:pt x="331831" y="110940"/>
                  </a:moveTo>
                  <a:lnTo>
                    <a:pt x="226066" y="110940"/>
                  </a:lnTo>
                  <a:lnTo>
                    <a:pt x="527489" y="192164"/>
                  </a:lnTo>
                  <a:lnTo>
                    <a:pt x="527489" y="196127"/>
                  </a:lnTo>
                  <a:lnTo>
                    <a:pt x="531331" y="217423"/>
                  </a:lnTo>
                  <a:lnTo>
                    <a:pt x="541866" y="235748"/>
                  </a:lnTo>
                  <a:lnTo>
                    <a:pt x="557606" y="249616"/>
                  </a:lnTo>
                  <a:lnTo>
                    <a:pt x="577065" y="257540"/>
                  </a:lnTo>
                  <a:lnTo>
                    <a:pt x="577065" y="1145065"/>
                  </a:lnTo>
                  <a:lnTo>
                    <a:pt x="604827" y="1145065"/>
                  </a:lnTo>
                  <a:lnTo>
                    <a:pt x="604827" y="257540"/>
                  </a:lnTo>
                  <a:lnTo>
                    <a:pt x="617748" y="253145"/>
                  </a:lnTo>
                  <a:lnTo>
                    <a:pt x="629367" y="246149"/>
                  </a:lnTo>
                  <a:lnTo>
                    <a:pt x="639128" y="236924"/>
                  </a:lnTo>
                  <a:lnTo>
                    <a:pt x="642533" y="231786"/>
                  </a:lnTo>
                  <a:lnTo>
                    <a:pt x="590946" y="231786"/>
                  </a:lnTo>
                  <a:lnTo>
                    <a:pt x="577003" y="229000"/>
                  </a:lnTo>
                  <a:lnTo>
                    <a:pt x="565662" y="221385"/>
                  </a:lnTo>
                  <a:lnTo>
                    <a:pt x="558040" y="210056"/>
                  </a:lnTo>
                  <a:lnTo>
                    <a:pt x="555251" y="196127"/>
                  </a:lnTo>
                  <a:lnTo>
                    <a:pt x="558040" y="183343"/>
                  </a:lnTo>
                  <a:lnTo>
                    <a:pt x="565662" y="172601"/>
                  </a:lnTo>
                  <a:lnTo>
                    <a:pt x="575152" y="166410"/>
                  </a:lnTo>
                  <a:lnTo>
                    <a:pt x="535421" y="166410"/>
                  </a:lnTo>
                  <a:lnTo>
                    <a:pt x="331831" y="110940"/>
                  </a:lnTo>
                  <a:close/>
                </a:path>
                <a:path w="1177925" h="1242695">
                  <a:moveTo>
                    <a:pt x="754213" y="225842"/>
                  </a:moveTo>
                  <a:lnTo>
                    <a:pt x="646471" y="225842"/>
                  </a:lnTo>
                  <a:lnTo>
                    <a:pt x="957809" y="311029"/>
                  </a:lnTo>
                  <a:lnTo>
                    <a:pt x="771403" y="828092"/>
                  </a:lnTo>
                  <a:lnTo>
                    <a:pt x="771403" y="839977"/>
                  </a:lnTo>
                  <a:lnTo>
                    <a:pt x="773386" y="839977"/>
                  </a:lnTo>
                  <a:lnTo>
                    <a:pt x="800498" y="873862"/>
                  </a:lnTo>
                  <a:lnTo>
                    <a:pt x="835606" y="901376"/>
                  </a:lnTo>
                  <a:lnTo>
                    <a:pt x="877186" y="921853"/>
                  </a:lnTo>
                  <a:lnTo>
                    <a:pt x="923716" y="934627"/>
                  </a:lnTo>
                  <a:lnTo>
                    <a:pt x="973673" y="939032"/>
                  </a:lnTo>
                  <a:lnTo>
                    <a:pt x="1023646" y="934627"/>
                  </a:lnTo>
                  <a:lnTo>
                    <a:pt x="1070287" y="921853"/>
                  </a:lnTo>
                  <a:lnTo>
                    <a:pt x="1091877" y="911297"/>
                  </a:lnTo>
                  <a:lnTo>
                    <a:pt x="973673" y="911297"/>
                  </a:lnTo>
                  <a:lnTo>
                    <a:pt x="925987" y="906932"/>
                  </a:lnTo>
                  <a:lnTo>
                    <a:pt x="882205" y="894210"/>
                  </a:lnTo>
                  <a:lnTo>
                    <a:pt x="844001" y="873687"/>
                  </a:lnTo>
                  <a:lnTo>
                    <a:pt x="813047" y="845921"/>
                  </a:lnTo>
                  <a:lnTo>
                    <a:pt x="1171018" y="845921"/>
                  </a:lnTo>
                  <a:lnTo>
                    <a:pt x="1175943" y="839977"/>
                  </a:lnTo>
                  <a:lnTo>
                    <a:pt x="1175943" y="837998"/>
                  </a:lnTo>
                  <a:lnTo>
                    <a:pt x="1177927" y="837998"/>
                  </a:lnTo>
                  <a:lnTo>
                    <a:pt x="1177927" y="828092"/>
                  </a:lnTo>
                  <a:lnTo>
                    <a:pt x="1174425" y="818186"/>
                  </a:lnTo>
                  <a:lnTo>
                    <a:pt x="803131" y="818186"/>
                  </a:lnTo>
                  <a:lnTo>
                    <a:pt x="975657" y="342727"/>
                  </a:lnTo>
                  <a:lnTo>
                    <a:pt x="1006346" y="342727"/>
                  </a:lnTo>
                  <a:lnTo>
                    <a:pt x="989538" y="295181"/>
                  </a:lnTo>
                  <a:lnTo>
                    <a:pt x="987554" y="295181"/>
                  </a:lnTo>
                  <a:lnTo>
                    <a:pt x="987554" y="291218"/>
                  </a:lnTo>
                  <a:lnTo>
                    <a:pt x="985572" y="291218"/>
                  </a:lnTo>
                  <a:lnTo>
                    <a:pt x="983588" y="289237"/>
                  </a:lnTo>
                  <a:lnTo>
                    <a:pt x="981605" y="289237"/>
                  </a:lnTo>
                  <a:lnTo>
                    <a:pt x="981605" y="287257"/>
                  </a:lnTo>
                  <a:lnTo>
                    <a:pt x="979623" y="287257"/>
                  </a:lnTo>
                  <a:lnTo>
                    <a:pt x="754213" y="225842"/>
                  </a:lnTo>
                  <a:close/>
                </a:path>
                <a:path w="1177925" h="1242695">
                  <a:moveTo>
                    <a:pt x="1171018" y="845921"/>
                  </a:moveTo>
                  <a:lnTo>
                    <a:pt x="1136282" y="845921"/>
                  </a:lnTo>
                  <a:lnTo>
                    <a:pt x="1104182" y="873687"/>
                  </a:lnTo>
                  <a:lnTo>
                    <a:pt x="1065389" y="894210"/>
                  </a:lnTo>
                  <a:lnTo>
                    <a:pt x="1021390" y="906932"/>
                  </a:lnTo>
                  <a:lnTo>
                    <a:pt x="973673" y="911297"/>
                  </a:lnTo>
                  <a:lnTo>
                    <a:pt x="1091877" y="911297"/>
                  </a:lnTo>
                  <a:lnTo>
                    <a:pt x="1112169" y="901376"/>
                  </a:lnTo>
                  <a:lnTo>
                    <a:pt x="1147863" y="873862"/>
                  </a:lnTo>
                  <a:lnTo>
                    <a:pt x="1171018" y="845921"/>
                  </a:lnTo>
                  <a:close/>
                </a:path>
                <a:path w="1177925" h="1242695">
                  <a:moveTo>
                    <a:pt x="1006346" y="342727"/>
                  </a:moveTo>
                  <a:lnTo>
                    <a:pt x="975657" y="342727"/>
                  </a:lnTo>
                  <a:lnTo>
                    <a:pt x="1144215" y="818186"/>
                  </a:lnTo>
                  <a:lnTo>
                    <a:pt x="1174425" y="818186"/>
                  </a:lnTo>
                  <a:lnTo>
                    <a:pt x="1006346" y="342727"/>
                  </a:lnTo>
                  <a:close/>
                </a:path>
                <a:path w="1177925" h="1242695">
                  <a:moveTo>
                    <a:pt x="406523" y="624041"/>
                  </a:moveTo>
                  <a:lnTo>
                    <a:pt x="1983" y="624041"/>
                  </a:lnTo>
                  <a:lnTo>
                    <a:pt x="1983" y="626022"/>
                  </a:lnTo>
                  <a:lnTo>
                    <a:pt x="30063" y="660112"/>
                  </a:lnTo>
                  <a:lnTo>
                    <a:pt x="65758" y="688117"/>
                  </a:lnTo>
                  <a:lnTo>
                    <a:pt x="107639" y="709180"/>
                  </a:lnTo>
                  <a:lnTo>
                    <a:pt x="154280" y="722445"/>
                  </a:lnTo>
                  <a:lnTo>
                    <a:pt x="204252" y="727057"/>
                  </a:lnTo>
                  <a:lnTo>
                    <a:pt x="254225" y="722445"/>
                  </a:lnTo>
                  <a:lnTo>
                    <a:pt x="300867" y="709180"/>
                  </a:lnTo>
                  <a:lnTo>
                    <a:pt x="320469" y="699321"/>
                  </a:lnTo>
                  <a:lnTo>
                    <a:pt x="204252" y="699321"/>
                  </a:lnTo>
                  <a:lnTo>
                    <a:pt x="156536" y="694678"/>
                  </a:lnTo>
                  <a:lnTo>
                    <a:pt x="112537" y="681491"/>
                  </a:lnTo>
                  <a:lnTo>
                    <a:pt x="73744" y="660876"/>
                  </a:lnTo>
                  <a:lnTo>
                    <a:pt x="41644" y="633945"/>
                  </a:lnTo>
                  <a:lnTo>
                    <a:pt x="399996" y="633945"/>
                  </a:lnTo>
                  <a:lnTo>
                    <a:pt x="406523" y="626022"/>
                  </a:lnTo>
                  <a:lnTo>
                    <a:pt x="406523" y="624041"/>
                  </a:lnTo>
                  <a:close/>
                </a:path>
                <a:path w="1177925" h="1242695">
                  <a:moveTo>
                    <a:pt x="399996" y="633945"/>
                  </a:moveTo>
                  <a:lnTo>
                    <a:pt x="366862" y="633945"/>
                  </a:lnTo>
                  <a:lnTo>
                    <a:pt x="334762" y="660876"/>
                  </a:lnTo>
                  <a:lnTo>
                    <a:pt x="295968" y="681491"/>
                  </a:lnTo>
                  <a:lnTo>
                    <a:pt x="251969" y="694678"/>
                  </a:lnTo>
                  <a:lnTo>
                    <a:pt x="204252" y="699321"/>
                  </a:lnTo>
                  <a:lnTo>
                    <a:pt x="320469" y="699321"/>
                  </a:lnTo>
                  <a:lnTo>
                    <a:pt x="342748" y="688117"/>
                  </a:lnTo>
                  <a:lnTo>
                    <a:pt x="378443" y="660112"/>
                  </a:lnTo>
                  <a:lnTo>
                    <a:pt x="399996" y="633945"/>
                  </a:lnTo>
                  <a:close/>
                </a:path>
                <a:path w="1177925" h="1242695">
                  <a:moveTo>
                    <a:pt x="408506" y="614135"/>
                  </a:moveTo>
                  <a:lnTo>
                    <a:pt x="0" y="614135"/>
                  </a:lnTo>
                  <a:lnTo>
                    <a:pt x="0" y="624041"/>
                  </a:lnTo>
                  <a:lnTo>
                    <a:pt x="408506" y="624041"/>
                  </a:lnTo>
                  <a:lnTo>
                    <a:pt x="408506" y="614135"/>
                  </a:lnTo>
                  <a:close/>
                </a:path>
                <a:path w="1177925" h="1242695">
                  <a:moveTo>
                    <a:pt x="208219" y="77261"/>
                  </a:moveTo>
                  <a:lnTo>
                    <a:pt x="198304" y="77261"/>
                  </a:lnTo>
                  <a:lnTo>
                    <a:pt x="196321" y="79242"/>
                  </a:lnTo>
                  <a:lnTo>
                    <a:pt x="194337" y="79242"/>
                  </a:lnTo>
                  <a:lnTo>
                    <a:pt x="194337" y="81224"/>
                  </a:lnTo>
                  <a:lnTo>
                    <a:pt x="192355" y="81224"/>
                  </a:lnTo>
                  <a:lnTo>
                    <a:pt x="192355" y="85186"/>
                  </a:lnTo>
                  <a:lnTo>
                    <a:pt x="190371" y="85186"/>
                  </a:lnTo>
                  <a:lnTo>
                    <a:pt x="1983" y="614135"/>
                  </a:lnTo>
                  <a:lnTo>
                    <a:pt x="406523" y="614135"/>
                  </a:lnTo>
                  <a:lnTo>
                    <a:pt x="403681" y="606210"/>
                  </a:lnTo>
                  <a:lnTo>
                    <a:pt x="33712" y="606210"/>
                  </a:lnTo>
                  <a:lnTo>
                    <a:pt x="204252" y="130751"/>
                  </a:lnTo>
                  <a:lnTo>
                    <a:pt x="233170" y="130751"/>
                  </a:lnTo>
                  <a:lnTo>
                    <a:pt x="226066" y="110940"/>
                  </a:lnTo>
                  <a:lnTo>
                    <a:pt x="331831" y="110940"/>
                  </a:lnTo>
                  <a:lnTo>
                    <a:pt x="208219" y="77261"/>
                  </a:lnTo>
                  <a:close/>
                </a:path>
                <a:path w="1177925" h="1242695">
                  <a:moveTo>
                    <a:pt x="233170" y="130751"/>
                  </a:moveTo>
                  <a:lnTo>
                    <a:pt x="204252" y="130751"/>
                  </a:lnTo>
                  <a:lnTo>
                    <a:pt x="374794" y="606210"/>
                  </a:lnTo>
                  <a:lnTo>
                    <a:pt x="403681" y="606210"/>
                  </a:lnTo>
                  <a:lnTo>
                    <a:pt x="233170" y="130751"/>
                  </a:lnTo>
                  <a:close/>
                </a:path>
                <a:path w="1177925" h="1242695">
                  <a:moveTo>
                    <a:pt x="641903" y="162448"/>
                  </a:moveTo>
                  <a:lnTo>
                    <a:pt x="590946" y="162448"/>
                  </a:lnTo>
                  <a:lnTo>
                    <a:pt x="604579" y="165203"/>
                  </a:lnTo>
                  <a:lnTo>
                    <a:pt x="615238" y="172601"/>
                  </a:lnTo>
                  <a:lnTo>
                    <a:pt x="622179" y="183343"/>
                  </a:lnTo>
                  <a:lnTo>
                    <a:pt x="624658" y="196127"/>
                  </a:lnTo>
                  <a:lnTo>
                    <a:pt x="622179" y="210056"/>
                  </a:lnTo>
                  <a:lnTo>
                    <a:pt x="615238" y="221385"/>
                  </a:lnTo>
                  <a:lnTo>
                    <a:pt x="604579" y="229000"/>
                  </a:lnTo>
                  <a:lnTo>
                    <a:pt x="590946" y="231786"/>
                  </a:lnTo>
                  <a:lnTo>
                    <a:pt x="642533" y="231786"/>
                  </a:lnTo>
                  <a:lnTo>
                    <a:pt x="646471" y="225842"/>
                  </a:lnTo>
                  <a:lnTo>
                    <a:pt x="754213" y="225842"/>
                  </a:lnTo>
                  <a:lnTo>
                    <a:pt x="652420" y="198108"/>
                  </a:lnTo>
                  <a:lnTo>
                    <a:pt x="652420" y="196127"/>
                  </a:lnTo>
                  <a:lnTo>
                    <a:pt x="648888" y="175109"/>
                  </a:lnTo>
                  <a:lnTo>
                    <a:pt x="641903" y="162448"/>
                  </a:lnTo>
                  <a:close/>
                </a:path>
                <a:path w="1177925" h="1242695">
                  <a:moveTo>
                    <a:pt x="598878" y="0"/>
                  </a:moveTo>
                  <a:lnTo>
                    <a:pt x="583013" y="0"/>
                  </a:lnTo>
                  <a:lnTo>
                    <a:pt x="577065" y="5943"/>
                  </a:lnTo>
                  <a:lnTo>
                    <a:pt x="577065" y="134713"/>
                  </a:lnTo>
                  <a:lnTo>
                    <a:pt x="564423" y="139109"/>
                  </a:lnTo>
                  <a:lnTo>
                    <a:pt x="553268" y="146105"/>
                  </a:lnTo>
                  <a:lnTo>
                    <a:pt x="543601" y="155329"/>
                  </a:lnTo>
                  <a:lnTo>
                    <a:pt x="535421" y="166410"/>
                  </a:lnTo>
                  <a:lnTo>
                    <a:pt x="575152" y="166410"/>
                  </a:lnTo>
                  <a:lnTo>
                    <a:pt x="577003" y="165203"/>
                  </a:lnTo>
                  <a:lnTo>
                    <a:pt x="590946" y="162448"/>
                  </a:lnTo>
                  <a:lnTo>
                    <a:pt x="641903" y="162448"/>
                  </a:lnTo>
                  <a:lnTo>
                    <a:pt x="639035" y="157248"/>
                  </a:lnTo>
                  <a:lnTo>
                    <a:pt x="623976" y="143473"/>
                  </a:lnTo>
                  <a:lnTo>
                    <a:pt x="604827" y="134713"/>
                  </a:lnTo>
                  <a:lnTo>
                    <a:pt x="604827" y="5943"/>
                  </a:lnTo>
                  <a:lnTo>
                    <a:pt x="5988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What’s</a:t>
            </a:r>
            <a:r>
              <a:rPr spc="204" dirty="0"/>
              <a:t> </a:t>
            </a:r>
            <a:r>
              <a:rPr dirty="0"/>
              <a:t>Artificial</a:t>
            </a:r>
            <a:r>
              <a:rPr spc="215" dirty="0"/>
              <a:t> </a:t>
            </a:r>
            <a:r>
              <a:rPr dirty="0"/>
              <a:t>Intelligence</a:t>
            </a:r>
            <a:r>
              <a:rPr spc="215" dirty="0"/>
              <a:t> </a:t>
            </a:r>
            <a:r>
              <a:rPr dirty="0"/>
              <a:t>(AI)</a:t>
            </a:r>
            <a:r>
              <a:rPr spc="204" dirty="0"/>
              <a:t> </a:t>
            </a:r>
            <a:r>
              <a:rPr dirty="0"/>
              <a:t>–</a:t>
            </a:r>
            <a:r>
              <a:rPr spc="215" dirty="0"/>
              <a:t> </a:t>
            </a:r>
            <a:r>
              <a:rPr dirty="0"/>
              <a:t>Definition</a:t>
            </a:r>
            <a:r>
              <a:rPr spc="200" dirty="0"/>
              <a:t> </a:t>
            </a:r>
            <a:r>
              <a:rPr dirty="0"/>
              <a:t>in</a:t>
            </a:r>
            <a:r>
              <a:rPr spc="200" dirty="0"/>
              <a:t> </a:t>
            </a:r>
            <a:r>
              <a:rPr dirty="0"/>
              <a:t>AI-</a:t>
            </a:r>
            <a:r>
              <a:rPr spc="-25" dirty="0"/>
              <a:t>900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16939" y="1064259"/>
            <a:ext cx="970597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i="1" dirty="0">
                <a:latin typeface="Calibri"/>
                <a:cs typeface="Calibri"/>
              </a:rPr>
              <a:t>Artificial</a:t>
            </a:r>
            <a:r>
              <a:rPr sz="2800" i="1" spc="-60" dirty="0">
                <a:latin typeface="Calibri"/>
                <a:cs typeface="Calibri"/>
              </a:rPr>
              <a:t> </a:t>
            </a:r>
            <a:r>
              <a:rPr sz="2800" i="1" spc="-10" dirty="0">
                <a:latin typeface="Calibri"/>
                <a:cs typeface="Calibri"/>
              </a:rPr>
              <a:t>intelligence</a:t>
            </a:r>
            <a:r>
              <a:rPr sz="2800" i="1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(AI)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capability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computer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imitate intelligent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human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behavior.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415622" y="2404885"/>
          <a:ext cx="3874135" cy="35769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74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4065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Make</a:t>
                      </a:r>
                      <a:r>
                        <a:rPr sz="2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Predictions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25730" marB="0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470">
                <a:tc>
                  <a:txBody>
                    <a:bodyPr/>
                    <a:lstStyle/>
                    <a:p>
                      <a:pPr marL="27559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Detect</a:t>
                      </a:r>
                      <a:r>
                        <a:rPr sz="2800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Anomalies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810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Analyze</a:t>
                      </a:r>
                      <a:r>
                        <a:rPr sz="2800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Images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49530" marB="0"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Comprehend</a:t>
                      </a:r>
                      <a:r>
                        <a:rPr sz="28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Speech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05410" marB="0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0885">
                <a:tc>
                  <a:txBody>
                    <a:bodyPr/>
                    <a:lstStyle/>
                    <a:p>
                      <a:pPr marL="274320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2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Interact</a:t>
                      </a:r>
                      <a:r>
                        <a:rPr sz="2800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2800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Natural</a:t>
                      </a:r>
                      <a:r>
                        <a:rPr sz="2800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Ways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 rot="20640000">
            <a:off x="2387871" y="3542038"/>
            <a:ext cx="6108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 rot="20640000">
            <a:off x="3077856" y="4202187"/>
            <a:ext cx="763982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Hearin</a:t>
            </a:r>
            <a:r>
              <a:rPr sz="2700" spc="-15" baseline="1543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 rot="20640000">
            <a:off x="2774021" y="2770875"/>
            <a:ext cx="92345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Cogni</a:t>
            </a:r>
            <a:r>
              <a:rPr sz="2700" spc="-15" baseline="1543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 rot="20640000">
            <a:off x="3917157" y="4551980"/>
            <a:ext cx="91607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Langu</a:t>
            </a:r>
            <a:r>
              <a:rPr sz="2700" spc="-15" baseline="1543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42338" y="2999922"/>
            <a:ext cx="475615" cy="900430"/>
          </a:xfrm>
          <a:custGeom>
            <a:avLst/>
            <a:gdLst/>
            <a:ahLst/>
            <a:cxnLst/>
            <a:rect l="l" t="t" r="r" b="b"/>
            <a:pathLst>
              <a:path w="475614" h="900429">
                <a:moveTo>
                  <a:pt x="1" y="0"/>
                </a:moveTo>
                <a:lnTo>
                  <a:pt x="0" y="524093"/>
                </a:lnTo>
                <a:lnTo>
                  <a:pt x="475484" y="900000"/>
                </a:lnTo>
                <a:lnTo>
                  <a:pt x="475485" y="186029"/>
                </a:lnTo>
                <a:lnTo>
                  <a:pt x="1" y="0"/>
                </a:lnTo>
                <a:close/>
              </a:path>
            </a:pathLst>
          </a:custGeom>
          <a:solidFill>
            <a:srgbClr val="7C7C7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Introduction</a:t>
            </a:r>
            <a:r>
              <a:rPr spc="235" dirty="0"/>
              <a:t> </a:t>
            </a:r>
            <a:r>
              <a:rPr dirty="0"/>
              <a:t>to</a:t>
            </a:r>
            <a:r>
              <a:rPr spc="250" dirty="0"/>
              <a:t> </a:t>
            </a:r>
            <a:r>
              <a:rPr dirty="0"/>
              <a:t>Machine</a:t>
            </a:r>
            <a:r>
              <a:rPr spc="24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284732"/>
            <a:ext cx="10174605" cy="18268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dirty="0">
                <a:latin typeface="Calibri"/>
                <a:cs typeface="Calibri"/>
              </a:rPr>
              <a:t>Machine</a:t>
            </a:r>
            <a:r>
              <a:rPr sz="2600" b="1" spc="-90" dirty="0">
                <a:latin typeface="Calibri"/>
                <a:cs typeface="Calibri"/>
              </a:rPr>
              <a:t> </a:t>
            </a:r>
            <a:r>
              <a:rPr sz="2600" b="1" spc="-10" dirty="0">
                <a:latin typeface="Calibri"/>
                <a:cs typeface="Calibri"/>
              </a:rPr>
              <a:t>Learning</a:t>
            </a:r>
            <a:endParaRPr sz="2600">
              <a:latin typeface="Calibri"/>
              <a:cs typeface="Calibri"/>
            </a:endParaRPr>
          </a:p>
          <a:p>
            <a:pPr marL="12700" marR="5080">
              <a:lnSpc>
                <a:spcPts val="2810"/>
              </a:lnSpc>
              <a:spcBef>
                <a:spcPts val="1025"/>
              </a:spcBef>
            </a:pPr>
            <a:r>
              <a:rPr sz="2600" dirty="0">
                <a:latin typeface="Calibri"/>
                <a:cs typeface="Calibri"/>
              </a:rPr>
              <a:t>A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science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technique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that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allows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computing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resources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use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historical </a:t>
            </a:r>
            <a:r>
              <a:rPr sz="2600" dirty="0">
                <a:latin typeface="Calibri"/>
                <a:cs typeface="Calibri"/>
              </a:rPr>
              <a:t>data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create</a:t>
            </a:r>
            <a:r>
              <a:rPr sz="2600" spc="-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model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to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forecast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future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behaviours,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outcomes,</a:t>
            </a:r>
            <a:r>
              <a:rPr sz="2600" spc="-6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trends.</a:t>
            </a:r>
            <a:endParaRPr sz="2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dirty="0">
                <a:latin typeface="Calibri"/>
                <a:cs typeface="Calibri"/>
              </a:rPr>
              <a:t>Purpose</a:t>
            </a:r>
            <a:r>
              <a:rPr sz="2600" b="1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-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Forecasts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/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Predictions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9061" y="4073716"/>
            <a:ext cx="1586865" cy="856615"/>
          </a:xfrm>
          <a:prstGeom prst="rect">
            <a:avLst/>
          </a:prstGeom>
          <a:solidFill>
            <a:srgbClr val="0070C0"/>
          </a:solidFill>
          <a:ln w="12700">
            <a:solidFill>
              <a:srgbClr val="2F528F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5"/>
              </a:spcBef>
            </a:pPr>
            <a:endParaRPr sz="1600">
              <a:latin typeface="Times New Roman"/>
              <a:cs typeface="Times New Roman"/>
            </a:endParaRPr>
          </a:p>
          <a:p>
            <a:pPr marL="23304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Register</a:t>
            </a: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71376" y="4073716"/>
            <a:ext cx="1586865" cy="856615"/>
          </a:xfrm>
          <a:prstGeom prst="rect">
            <a:avLst/>
          </a:prstGeom>
          <a:solidFill>
            <a:srgbClr val="0070C0"/>
          </a:solidFill>
          <a:ln w="12700">
            <a:solidFill>
              <a:srgbClr val="2F528F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519430" marR="243840" indent="-267970">
              <a:lnSpc>
                <a:spcPct val="100000"/>
              </a:lnSpc>
              <a:spcBef>
                <a:spcPts val="1340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Train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3690" y="4073716"/>
            <a:ext cx="1586865" cy="856615"/>
          </a:xfrm>
          <a:prstGeom prst="rect">
            <a:avLst/>
          </a:prstGeom>
          <a:solidFill>
            <a:srgbClr val="0070C0"/>
          </a:solidFill>
          <a:ln w="12700">
            <a:solidFill>
              <a:srgbClr val="2F528F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5"/>
              </a:spcBef>
            </a:pPr>
            <a:endParaRPr sz="1600">
              <a:latin typeface="Times New Roman"/>
              <a:cs typeface="Times New Roman"/>
            </a:endParaRPr>
          </a:p>
          <a:p>
            <a:pPr marL="139700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Evaluate</a:t>
            </a:r>
            <a:r>
              <a:rPr sz="16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96004" y="4073716"/>
            <a:ext cx="1586865" cy="856615"/>
          </a:xfrm>
          <a:prstGeom prst="rect">
            <a:avLst/>
          </a:prstGeom>
          <a:solidFill>
            <a:srgbClr val="0070C0"/>
          </a:solidFill>
          <a:ln w="12700">
            <a:solidFill>
              <a:srgbClr val="2F528F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5"/>
              </a:spcBef>
            </a:pPr>
            <a:endParaRPr sz="1600">
              <a:latin typeface="Times New Roman"/>
              <a:cs typeface="Times New Roman"/>
            </a:endParaRPr>
          </a:p>
          <a:p>
            <a:pPr marL="199390">
              <a:lnSpc>
                <a:spcPct val="100000"/>
              </a:lnSpc>
              <a:spcBef>
                <a:spcPts val="5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16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68785" y="4289149"/>
            <a:ext cx="392430" cy="425450"/>
          </a:xfrm>
          <a:custGeom>
            <a:avLst/>
            <a:gdLst/>
            <a:ahLst/>
            <a:cxnLst/>
            <a:rect l="l" t="t" r="r" b="b"/>
            <a:pathLst>
              <a:path w="392429" h="425450">
                <a:moveTo>
                  <a:pt x="195917" y="0"/>
                </a:moveTo>
                <a:lnTo>
                  <a:pt x="195917" y="106342"/>
                </a:lnTo>
                <a:lnTo>
                  <a:pt x="0" y="106342"/>
                </a:lnTo>
                <a:lnTo>
                  <a:pt x="0" y="319025"/>
                </a:lnTo>
                <a:lnTo>
                  <a:pt x="195917" y="319025"/>
                </a:lnTo>
                <a:lnTo>
                  <a:pt x="195917" y="425367"/>
                </a:lnTo>
                <a:lnTo>
                  <a:pt x="391835" y="212683"/>
                </a:lnTo>
                <a:lnTo>
                  <a:pt x="19591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83177" y="4289149"/>
            <a:ext cx="392430" cy="425450"/>
          </a:xfrm>
          <a:custGeom>
            <a:avLst/>
            <a:gdLst/>
            <a:ahLst/>
            <a:cxnLst/>
            <a:rect l="l" t="t" r="r" b="b"/>
            <a:pathLst>
              <a:path w="392429" h="425450">
                <a:moveTo>
                  <a:pt x="195917" y="0"/>
                </a:moveTo>
                <a:lnTo>
                  <a:pt x="195917" y="106342"/>
                </a:lnTo>
                <a:lnTo>
                  <a:pt x="0" y="106342"/>
                </a:lnTo>
                <a:lnTo>
                  <a:pt x="0" y="319025"/>
                </a:lnTo>
                <a:lnTo>
                  <a:pt x="195917" y="319025"/>
                </a:lnTo>
                <a:lnTo>
                  <a:pt x="195917" y="425367"/>
                </a:lnTo>
                <a:lnTo>
                  <a:pt x="391835" y="212683"/>
                </a:lnTo>
                <a:lnTo>
                  <a:pt x="19591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04170" y="4289149"/>
            <a:ext cx="392430" cy="425450"/>
          </a:xfrm>
          <a:custGeom>
            <a:avLst/>
            <a:gdLst/>
            <a:ahLst/>
            <a:cxnLst/>
            <a:rect l="l" t="t" r="r" b="b"/>
            <a:pathLst>
              <a:path w="392429" h="425450">
                <a:moveTo>
                  <a:pt x="195917" y="0"/>
                </a:moveTo>
                <a:lnTo>
                  <a:pt x="195917" y="106342"/>
                </a:lnTo>
                <a:lnTo>
                  <a:pt x="0" y="106342"/>
                </a:lnTo>
                <a:lnTo>
                  <a:pt x="0" y="319025"/>
                </a:lnTo>
                <a:lnTo>
                  <a:pt x="195917" y="319025"/>
                </a:lnTo>
                <a:lnTo>
                  <a:pt x="195917" y="425367"/>
                </a:lnTo>
                <a:lnTo>
                  <a:pt x="391834" y="212683"/>
                </a:lnTo>
                <a:lnTo>
                  <a:pt x="19591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Machine</a:t>
            </a:r>
            <a:r>
              <a:rPr spc="185" dirty="0"/>
              <a:t> </a:t>
            </a:r>
            <a:r>
              <a:rPr dirty="0"/>
              <a:t>Learning</a:t>
            </a:r>
            <a:r>
              <a:rPr spc="175" dirty="0"/>
              <a:t> </a:t>
            </a:r>
            <a:r>
              <a:rPr dirty="0"/>
              <a:t>(ML)</a:t>
            </a:r>
            <a:r>
              <a:rPr spc="195" dirty="0"/>
              <a:t> </a:t>
            </a:r>
            <a:r>
              <a:rPr dirty="0"/>
              <a:t>is</a:t>
            </a:r>
            <a:r>
              <a:rPr spc="175" dirty="0"/>
              <a:t> </a:t>
            </a:r>
            <a:r>
              <a:rPr dirty="0"/>
              <a:t>the</a:t>
            </a:r>
            <a:r>
              <a:rPr spc="185" dirty="0"/>
              <a:t> </a:t>
            </a:r>
            <a:r>
              <a:rPr dirty="0"/>
              <a:t>foundation</a:t>
            </a:r>
            <a:r>
              <a:rPr spc="190" dirty="0"/>
              <a:t> </a:t>
            </a:r>
            <a:r>
              <a:rPr dirty="0"/>
              <a:t>of</a:t>
            </a:r>
            <a:r>
              <a:rPr spc="190" dirty="0"/>
              <a:t> </a:t>
            </a:r>
            <a:r>
              <a:rPr dirty="0"/>
              <a:t>an</a:t>
            </a:r>
            <a:r>
              <a:rPr spc="185" dirty="0"/>
              <a:t> </a:t>
            </a:r>
            <a:r>
              <a:rPr dirty="0"/>
              <a:t>AI</a:t>
            </a:r>
            <a:r>
              <a:rPr spc="185" dirty="0"/>
              <a:t> </a:t>
            </a:r>
            <a:r>
              <a:rPr spc="-10" dirty="0"/>
              <a:t>system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057" y="1314451"/>
            <a:ext cx="5048250" cy="50450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28059" y="1616964"/>
            <a:ext cx="1199515" cy="183007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 indent="153035">
              <a:lnSpc>
                <a:spcPts val="2180"/>
              </a:lnSpc>
              <a:spcBef>
                <a:spcPts val="355"/>
              </a:spcBef>
            </a:pPr>
            <a:r>
              <a:rPr sz="2000" i="1" spc="-10" dirty="0">
                <a:solidFill>
                  <a:srgbClr val="FFFFFF"/>
                </a:solidFill>
                <a:latin typeface="Calibri"/>
                <a:cs typeface="Calibri"/>
              </a:rPr>
              <a:t>Artificial intelligence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2000">
              <a:latin typeface="Calibri"/>
              <a:cs typeface="Calibri"/>
            </a:endParaRPr>
          </a:p>
          <a:p>
            <a:pPr marL="154940" marR="143510" indent="-5080">
              <a:lnSpc>
                <a:spcPts val="218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Machine Learning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0421" y="4911852"/>
            <a:ext cx="15138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52022" y="1354791"/>
            <a:ext cx="5453380" cy="4857115"/>
            <a:chOff x="5552022" y="1354791"/>
            <a:chExt cx="5453380" cy="4857115"/>
          </a:xfrm>
        </p:grpSpPr>
        <p:sp>
          <p:nvSpPr>
            <p:cNvPr id="7" name="object 7"/>
            <p:cNvSpPr/>
            <p:nvPr/>
          </p:nvSpPr>
          <p:spPr>
            <a:xfrm>
              <a:off x="8375891" y="1354797"/>
              <a:ext cx="2629535" cy="3314700"/>
            </a:xfrm>
            <a:custGeom>
              <a:avLst/>
              <a:gdLst/>
              <a:ahLst/>
              <a:cxnLst/>
              <a:rect l="l" t="t" r="r" b="b"/>
              <a:pathLst>
                <a:path w="2629534" h="3314700">
                  <a:moveTo>
                    <a:pt x="2628900" y="3016046"/>
                  </a:moveTo>
                  <a:lnTo>
                    <a:pt x="2625001" y="2967647"/>
                  </a:lnTo>
                  <a:lnTo>
                    <a:pt x="2613698" y="2921736"/>
                  </a:lnTo>
                  <a:lnTo>
                    <a:pt x="2595600" y="2878937"/>
                  </a:lnTo>
                  <a:lnTo>
                    <a:pt x="2571343" y="2839834"/>
                  </a:lnTo>
                  <a:lnTo>
                    <a:pt x="2541524" y="2805074"/>
                  </a:lnTo>
                  <a:lnTo>
                    <a:pt x="2506751" y="2775254"/>
                  </a:lnTo>
                  <a:lnTo>
                    <a:pt x="2467660" y="2750997"/>
                  </a:lnTo>
                  <a:lnTo>
                    <a:pt x="2424861" y="2732900"/>
                  </a:lnTo>
                  <a:lnTo>
                    <a:pt x="2378951" y="2721597"/>
                  </a:lnTo>
                  <a:lnTo>
                    <a:pt x="2330551" y="2717685"/>
                  </a:lnTo>
                  <a:lnTo>
                    <a:pt x="298348" y="2717685"/>
                  </a:lnTo>
                  <a:lnTo>
                    <a:pt x="249961" y="2721597"/>
                  </a:lnTo>
                  <a:lnTo>
                    <a:pt x="204050" y="2732900"/>
                  </a:lnTo>
                  <a:lnTo>
                    <a:pt x="161239" y="2750997"/>
                  </a:lnTo>
                  <a:lnTo>
                    <a:pt x="122148" y="2775254"/>
                  </a:lnTo>
                  <a:lnTo>
                    <a:pt x="87388" y="2805074"/>
                  </a:lnTo>
                  <a:lnTo>
                    <a:pt x="57569" y="2839834"/>
                  </a:lnTo>
                  <a:lnTo>
                    <a:pt x="33299" y="2878937"/>
                  </a:lnTo>
                  <a:lnTo>
                    <a:pt x="15214" y="2921736"/>
                  </a:lnTo>
                  <a:lnTo>
                    <a:pt x="3911" y="2967647"/>
                  </a:lnTo>
                  <a:lnTo>
                    <a:pt x="0" y="3016034"/>
                  </a:lnTo>
                  <a:lnTo>
                    <a:pt x="3911" y="3064433"/>
                  </a:lnTo>
                  <a:lnTo>
                    <a:pt x="15214" y="3110344"/>
                  </a:lnTo>
                  <a:lnTo>
                    <a:pt x="33299" y="3153143"/>
                  </a:lnTo>
                  <a:lnTo>
                    <a:pt x="57569" y="3192234"/>
                  </a:lnTo>
                  <a:lnTo>
                    <a:pt x="87388" y="3227006"/>
                  </a:lnTo>
                  <a:lnTo>
                    <a:pt x="122148" y="3256826"/>
                  </a:lnTo>
                  <a:lnTo>
                    <a:pt x="161239" y="3281083"/>
                  </a:lnTo>
                  <a:lnTo>
                    <a:pt x="204050" y="3299180"/>
                  </a:lnTo>
                  <a:lnTo>
                    <a:pt x="249961" y="3310483"/>
                  </a:lnTo>
                  <a:lnTo>
                    <a:pt x="298348" y="3314382"/>
                  </a:lnTo>
                  <a:lnTo>
                    <a:pt x="2330551" y="3314395"/>
                  </a:lnTo>
                  <a:lnTo>
                    <a:pt x="2378951" y="3310483"/>
                  </a:lnTo>
                  <a:lnTo>
                    <a:pt x="2424849" y="3299180"/>
                  </a:lnTo>
                  <a:lnTo>
                    <a:pt x="2467660" y="3281095"/>
                  </a:lnTo>
                  <a:lnTo>
                    <a:pt x="2506751" y="3256826"/>
                  </a:lnTo>
                  <a:lnTo>
                    <a:pt x="2541524" y="3227006"/>
                  </a:lnTo>
                  <a:lnTo>
                    <a:pt x="2571343" y="3192246"/>
                  </a:lnTo>
                  <a:lnTo>
                    <a:pt x="2595600" y="3153156"/>
                  </a:lnTo>
                  <a:lnTo>
                    <a:pt x="2613698" y="3110344"/>
                  </a:lnTo>
                  <a:lnTo>
                    <a:pt x="2625001" y="3064433"/>
                  </a:lnTo>
                  <a:lnTo>
                    <a:pt x="2628900" y="3016046"/>
                  </a:lnTo>
                  <a:close/>
                </a:path>
                <a:path w="2629534" h="3314700">
                  <a:moveTo>
                    <a:pt x="2628912" y="2336622"/>
                  </a:moveTo>
                  <a:lnTo>
                    <a:pt x="2625001" y="2288222"/>
                  </a:lnTo>
                  <a:lnTo>
                    <a:pt x="2613698" y="2242312"/>
                  </a:lnTo>
                  <a:lnTo>
                    <a:pt x="2595600" y="2199513"/>
                  </a:lnTo>
                  <a:lnTo>
                    <a:pt x="2571343" y="2160422"/>
                  </a:lnTo>
                  <a:lnTo>
                    <a:pt x="2541524" y="2125649"/>
                  </a:lnTo>
                  <a:lnTo>
                    <a:pt x="2506764" y="2095830"/>
                  </a:lnTo>
                  <a:lnTo>
                    <a:pt x="2467660" y="2071573"/>
                  </a:lnTo>
                  <a:lnTo>
                    <a:pt x="2424861" y="2053475"/>
                  </a:lnTo>
                  <a:lnTo>
                    <a:pt x="2378951" y="2042172"/>
                  </a:lnTo>
                  <a:lnTo>
                    <a:pt x="2330551" y="2038273"/>
                  </a:lnTo>
                  <a:lnTo>
                    <a:pt x="298361" y="2038273"/>
                  </a:lnTo>
                  <a:lnTo>
                    <a:pt x="249961" y="2042172"/>
                  </a:lnTo>
                  <a:lnTo>
                    <a:pt x="204050" y="2053475"/>
                  </a:lnTo>
                  <a:lnTo>
                    <a:pt x="161251" y="2071573"/>
                  </a:lnTo>
                  <a:lnTo>
                    <a:pt x="122148" y="2095830"/>
                  </a:lnTo>
                  <a:lnTo>
                    <a:pt x="87388" y="2125649"/>
                  </a:lnTo>
                  <a:lnTo>
                    <a:pt x="57569" y="2160422"/>
                  </a:lnTo>
                  <a:lnTo>
                    <a:pt x="33312" y="2199513"/>
                  </a:lnTo>
                  <a:lnTo>
                    <a:pt x="15214" y="2242312"/>
                  </a:lnTo>
                  <a:lnTo>
                    <a:pt x="3911" y="2288222"/>
                  </a:lnTo>
                  <a:lnTo>
                    <a:pt x="0" y="2336622"/>
                  </a:lnTo>
                  <a:lnTo>
                    <a:pt x="3911" y="2385009"/>
                  </a:lnTo>
                  <a:lnTo>
                    <a:pt x="15214" y="2430919"/>
                  </a:lnTo>
                  <a:lnTo>
                    <a:pt x="33312" y="2473731"/>
                  </a:lnTo>
                  <a:lnTo>
                    <a:pt x="57569" y="2512822"/>
                  </a:lnTo>
                  <a:lnTo>
                    <a:pt x="87388" y="2547582"/>
                  </a:lnTo>
                  <a:lnTo>
                    <a:pt x="122148" y="2577401"/>
                  </a:lnTo>
                  <a:lnTo>
                    <a:pt x="161251" y="2601671"/>
                  </a:lnTo>
                  <a:lnTo>
                    <a:pt x="204050" y="2619756"/>
                  </a:lnTo>
                  <a:lnTo>
                    <a:pt x="249961" y="2631059"/>
                  </a:lnTo>
                  <a:lnTo>
                    <a:pt x="298361" y="2634970"/>
                  </a:lnTo>
                  <a:lnTo>
                    <a:pt x="2330551" y="2634970"/>
                  </a:lnTo>
                  <a:lnTo>
                    <a:pt x="2378951" y="2631071"/>
                  </a:lnTo>
                  <a:lnTo>
                    <a:pt x="2424861" y="2619756"/>
                  </a:lnTo>
                  <a:lnTo>
                    <a:pt x="2467660" y="2601671"/>
                  </a:lnTo>
                  <a:lnTo>
                    <a:pt x="2506751" y="2577401"/>
                  </a:lnTo>
                  <a:lnTo>
                    <a:pt x="2541524" y="2547582"/>
                  </a:lnTo>
                  <a:lnTo>
                    <a:pt x="2571343" y="2512822"/>
                  </a:lnTo>
                  <a:lnTo>
                    <a:pt x="2595600" y="2473731"/>
                  </a:lnTo>
                  <a:lnTo>
                    <a:pt x="2613698" y="2430919"/>
                  </a:lnTo>
                  <a:lnTo>
                    <a:pt x="2625001" y="2385009"/>
                  </a:lnTo>
                  <a:lnTo>
                    <a:pt x="2628912" y="2336622"/>
                  </a:lnTo>
                  <a:close/>
                </a:path>
                <a:path w="2629534" h="3314700">
                  <a:moveTo>
                    <a:pt x="2628912" y="1657197"/>
                  </a:moveTo>
                  <a:lnTo>
                    <a:pt x="2625001" y="1608797"/>
                  </a:lnTo>
                  <a:lnTo>
                    <a:pt x="2613698" y="1562900"/>
                  </a:lnTo>
                  <a:lnTo>
                    <a:pt x="2595600" y="1520088"/>
                  </a:lnTo>
                  <a:lnTo>
                    <a:pt x="2571343" y="1480997"/>
                  </a:lnTo>
                  <a:lnTo>
                    <a:pt x="2541524" y="1446225"/>
                  </a:lnTo>
                  <a:lnTo>
                    <a:pt x="2506764" y="1416405"/>
                  </a:lnTo>
                  <a:lnTo>
                    <a:pt x="2467660" y="1392148"/>
                  </a:lnTo>
                  <a:lnTo>
                    <a:pt x="2424861" y="1374051"/>
                  </a:lnTo>
                  <a:lnTo>
                    <a:pt x="2378951" y="1362748"/>
                  </a:lnTo>
                  <a:lnTo>
                    <a:pt x="2330551" y="1358849"/>
                  </a:lnTo>
                  <a:lnTo>
                    <a:pt x="298361" y="1358849"/>
                  </a:lnTo>
                  <a:lnTo>
                    <a:pt x="249961" y="1362748"/>
                  </a:lnTo>
                  <a:lnTo>
                    <a:pt x="204050" y="1374051"/>
                  </a:lnTo>
                  <a:lnTo>
                    <a:pt x="161251" y="1392148"/>
                  </a:lnTo>
                  <a:lnTo>
                    <a:pt x="122148" y="1416405"/>
                  </a:lnTo>
                  <a:lnTo>
                    <a:pt x="87388" y="1446225"/>
                  </a:lnTo>
                  <a:lnTo>
                    <a:pt x="57569" y="1480997"/>
                  </a:lnTo>
                  <a:lnTo>
                    <a:pt x="33312" y="1520088"/>
                  </a:lnTo>
                  <a:lnTo>
                    <a:pt x="15214" y="1562900"/>
                  </a:lnTo>
                  <a:lnTo>
                    <a:pt x="3911" y="1608797"/>
                  </a:lnTo>
                  <a:lnTo>
                    <a:pt x="0" y="1657197"/>
                  </a:lnTo>
                  <a:lnTo>
                    <a:pt x="3911" y="1705584"/>
                  </a:lnTo>
                  <a:lnTo>
                    <a:pt x="15214" y="1751495"/>
                  </a:lnTo>
                  <a:lnTo>
                    <a:pt x="33312" y="1794306"/>
                  </a:lnTo>
                  <a:lnTo>
                    <a:pt x="57569" y="1833397"/>
                  </a:lnTo>
                  <a:lnTo>
                    <a:pt x="87388" y="1868157"/>
                  </a:lnTo>
                  <a:lnTo>
                    <a:pt x="122148" y="1897976"/>
                  </a:lnTo>
                  <a:lnTo>
                    <a:pt x="161251" y="1922246"/>
                  </a:lnTo>
                  <a:lnTo>
                    <a:pt x="204050" y="1940331"/>
                  </a:lnTo>
                  <a:lnTo>
                    <a:pt x="249961" y="1951647"/>
                  </a:lnTo>
                  <a:lnTo>
                    <a:pt x="298361" y="1955546"/>
                  </a:lnTo>
                  <a:lnTo>
                    <a:pt x="2330551" y="1955546"/>
                  </a:lnTo>
                  <a:lnTo>
                    <a:pt x="2378951" y="1951647"/>
                  </a:lnTo>
                  <a:lnTo>
                    <a:pt x="2424861" y="1940344"/>
                  </a:lnTo>
                  <a:lnTo>
                    <a:pt x="2467660" y="1922246"/>
                  </a:lnTo>
                  <a:lnTo>
                    <a:pt x="2506751" y="1897989"/>
                  </a:lnTo>
                  <a:lnTo>
                    <a:pt x="2541524" y="1868170"/>
                  </a:lnTo>
                  <a:lnTo>
                    <a:pt x="2571343" y="1833397"/>
                  </a:lnTo>
                  <a:lnTo>
                    <a:pt x="2595600" y="1794306"/>
                  </a:lnTo>
                  <a:lnTo>
                    <a:pt x="2613698" y="1751495"/>
                  </a:lnTo>
                  <a:lnTo>
                    <a:pt x="2625001" y="1705597"/>
                  </a:lnTo>
                  <a:lnTo>
                    <a:pt x="2628912" y="1657197"/>
                  </a:lnTo>
                  <a:close/>
                </a:path>
                <a:path w="2629534" h="3314700">
                  <a:moveTo>
                    <a:pt x="2628912" y="977773"/>
                  </a:moveTo>
                  <a:lnTo>
                    <a:pt x="2625001" y="929386"/>
                  </a:lnTo>
                  <a:lnTo>
                    <a:pt x="2613698" y="883475"/>
                  </a:lnTo>
                  <a:lnTo>
                    <a:pt x="2595600" y="840663"/>
                  </a:lnTo>
                  <a:lnTo>
                    <a:pt x="2571343" y="801573"/>
                  </a:lnTo>
                  <a:lnTo>
                    <a:pt x="2541524" y="766813"/>
                  </a:lnTo>
                  <a:lnTo>
                    <a:pt x="2506764" y="736993"/>
                  </a:lnTo>
                  <a:lnTo>
                    <a:pt x="2467660" y="712724"/>
                  </a:lnTo>
                  <a:lnTo>
                    <a:pt x="2424861" y="694639"/>
                  </a:lnTo>
                  <a:lnTo>
                    <a:pt x="2378951" y="683323"/>
                  </a:lnTo>
                  <a:lnTo>
                    <a:pt x="2330551" y="679424"/>
                  </a:lnTo>
                  <a:lnTo>
                    <a:pt x="298361" y="679424"/>
                  </a:lnTo>
                  <a:lnTo>
                    <a:pt x="249961" y="683323"/>
                  </a:lnTo>
                  <a:lnTo>
                    <a:pt x="204050" y="694639"/>
                  </a:lnTo>
                  <a:lnTo>
                    <a:pt x="161251" y="712724"/>
                  </a:lnTo>
                  <a:lnTo>
                    <a:pt x="122148" y="736993"/>
                  </a:lnTo>
                  <a:lnTo>
                    <a:pt x="87388" y="766813"/>
                  </a:lnTo>
                  <a:lnTo>
                    <a:pt x="57569" y="801573"/>
                  </a:lnTo>
                  <a:lnTo>
                    <a:pt x="33312" y="840663"/>
                  </a:lnTo>
                  <a:lnTo>
                    <a:pt x="15214" y="883475"/>
                  </a:lnTo>
                  <a:lnTo>
                    <a:pt x="3911" y="929386"/>
                  </a:lnTo>
                  <a:lnTo>
                    <a:pt x="0" y="977773"/>
                  </a:lnTo>
                  <a:lnTo>
                    <a:pt x="3911" y="1026160"/>
                  </a:lnTo>
                  <a:lnTo>
                    <a:pt x="15214" y="1072070"/>
                  </a:lnTo>
                  <a:lnTo>
                    <a:pt x="33312" y="1114882"/>
                  </a:lnTo>
                  <a:lnTo>
                    <a:pt x="57569" y="1153972"/>
                  </a:lnTo>
                  <a:lnTo>
                    <a:pt x="87388" y="1188732"/>
                  </a:lnTo>
                  <a:lnTo>
                    <a:pt x="122148" y="1218552"/>
                  </a:lnTo>
                  <a:lnTo>
                    <a:pt x="161251" y="1242822"/>
                  </a:lnTo>
                  <a:lnTo>
                    <a:pt x="204050" y="1260906"/>
                  </a:lnTo>
                  <a:lnTo>
                    <a:pt x="249961" y="1272222"/>
                  </a:lnTo>
                  <a:lnTo>
                    <a:pt x="298361" y="1276121"/>
                  </a:lnTo>
                  <a:lnTo>
                    <a:pt x="2330551" y="1276121"/>
                  </a:lnTo>
                  <a:lnTo>
                    <a:pt x="2378951" y="1272222"/>
                  </a:lnTo>
                  <a:lnTo>
                    <a:pt x="2424861" y="1260919"/>
                  </a:lnTo>
                  <a:lnTo>
                    <a:pt x="2467660" y="1242822"/>
                  </a:lnTo>
                  <a:lnTo>
                    <a:pt x="2506751" y="1218565"/>
                  </a:lnTo>
                  <a:lnTo>
                    <a:pt x="2541524" y="1188745"/>
                  </a:lnTo>
                  <a:lnTo>
                    <a:pt x="2571343" y="1153972"/>
                  </a:lnTo>
                  <a:lnTo>
                    <a:pt x="2595600" y="1114882"/>
                  </a:lnTo>
                  <a:lnTo>
                    <a:pt x="2613698" y="1072070"/>
                  </a:lnTo>
                  <a:lnTo>
                    <a:pt x="2625001" y="1026172"/>
                  </a:lnTo>
                  <a:lnTo>
                    <a:pt x="2628912" y="977773"/>
                  </a:lnTo>
                  <a:close/>
                </a:path>
                <a:path w="2629534" h="3314700">
                  <a:moveTo>
                    <a:pt x="2628912" y="298348"/>
                  </a:moveTo>
                  <a:lnTo>
                    <a:pt x="2625001" y="249961"/>
                  </a:lnTo>
                  <a:lnTo>
                    <a:pt x="2613698" y="204050"/>
                  </a:lnTo>
                  <a:lnTo>
                    <a:pt x="2595600" y="161239"/>
                  </a:lnTo>
                  <a:lnTo>
                    <a:pt x="2571343" y="122148"/>
                  </a:lnTo>
                  <a:lnTo>
                    <a:pt x="2541524" y="87388"/>
                  </a:lnTo>
                  <a:lnTo>
                    <a:pt x="2506764" y="57569"/>
                  </a:lnTo>
                  <a:lnTo>
                    <a:pt x="2467660" y="33299"/>
                  </a:lnTo>
                  <a:lnTo>
                    <a:pt x="2424861" y="15214"/>
                  </a:lnTo>
                  <a:lnTo>
                    <a:pt x="2378951" y="3898"/>
                  </a:lnTo>
                  <a:lnTo>
                    <a:pt x="2330564" y="0"/>
                  </a:lnTo>
                  <a:lnTo>
                    <a:pt x="298361" y="0"/>
                  </a:lnTo>
                  <a:lnTo>
                    <a:pt x="249961" y="3898"/>
                  </a:lnTo>
                  <a:lnTo>
                    <a:pt x="204050" y="15214"/>
                  </a:lnTo>
                  <a:lnTo>
                    <a:pt x="161251" y="33299"/>
                  </a:lnTo>
                  <a:lnTo>
                    <a:pt x="122148" y="57569"/>
                  </a:lnTo>
                  <a:lnTo>
                    <a:pt x="87388" y="87388"/>
                  </a:lnTo>
                  <a:lnTo>
                    <a:pt x="57569" y="122148"/>
                  </a:lnTo>
                  <a:lnTo>
                    <a:pt x="33312" y="161239"/>
                  </a:lnTo>
                  <a:lnTo>
                    <a:pt x="15214" y="204050"/>
                  </a:lnTo>
                  <a:lnTo>
                    <a:pt x="3911" y="249961"/>
                  </a:lnTo>
                  <a:lnTo>
                    <a:pt x="12" y="298348"/>
                  </a:lnTo>
                  <a:lnTo>
                    <a:pt x="3911" y="346748"/>
                  </a:lnTo>
                  <a:lnTo>
                    <a:pt x="15214" y="392645"/>
                  </a:lnTo>
                  <a:lnTo>
                    <a:pt x="33312" y="435457"/>
                  </a:lnTo>
                  <a:lnTo>
                    <a:pt x="57569" y="474548"/>
                  </a:lnTo>
                  <a:lnTo>
                    <a:pt x="87388" y="509308"/>
                  </a:lnTo>
                  <a:lnTo>
                    <a:pt x="122148" y="539140"/>
                  </a:lnTo>
                  <a:lnTo>
                    <a:pt x="161251" y="563397"/>
                  </a:lnTo>
                  <a:lnTo>
                    <a:pt x="204050" y="581494"/>
                  </a:lnTo>
                  <a:lnTo>
                    <a:pt x="249961" y="592797"/>
                  </a:lnTo>
                  <a:lnTo>
                    <a:pt x="298361" y="596696"/>
                  </a:lnTo>
                  <a:lnTo>
                    <a:pt x="2330551" y="596696"/>
                  </a:lnTo>
                  <a:lnTo>
                    <a:pt x="2378951" y="592797"/>
                  </a:lnTo>
                  <a:lnTo>
                    <a:pt x="2424861" y="581494"/>
                  </a:lnTo>
                  <a:lnTo>
                    <a:pt x="2467660" y="563397"/>
                  </a:lnTo>
                  <a:lnTo>
                    <a:pt x="2506751" y="539140"/>
                  </a:lnTo>
                  <a:lnTo>
                    <a:pt x="2541524" y="509320"/>
                  </a:lnTo>
                  <a:lnTo>
                    <a:pt x="2571343" y="474548"/>
                  </a:lnTo>
                  <a:lnTo>
                    <a:pt x="2595600" y="435457"/>
                  </a:lnTo>
                  <a:lnTo>
                    <a:pt x="2613698" y="392658"/>
                  </a:lnTo>
                  <a:lnTo>
                    <a:pt x="2625001" y="346748"/>
                  </a:lnTo>
                  <a:lnTo>
                    <a:pt x="2628912" y="29834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04129" y="1418018"/>
              <a:ext cx="2628900" cy="3176905"/>
            </a:xfrm>
            <a:custGeom>
              <a:avLst/>
              <a:gdLst/>
              <a:ahLst/>
              <a:cxnLst/>
              <a:rect l="l" t="t" r="r" b="b"/>
              <a:pathLst>
                <a:path w="2628900" h="3176904">
                  <a:moveTo>
                    <a:pt x="2628900" y="0"/>
                  </a:moveTo>
                  <a:lnTo>
                    <a:pt x="0" y="1589087"/>
                  </a:lnTo>
                  <a:lnTo>
                    <a:pt x="2628900" y="3176689"/>
                  </a:lnTo>
                  <a:lnTo>
                    <a:pt x="2628900" y="1589087"/>
                  </a:lnTo>
                  <a:lnTo>
                    <a:pt x="2628900" y="0"/>
                  </a:lnTo>
                  <a:close/>
                </a:path>
              </a:pathLst>
            </a:custGeom>
            <a:solidFill>
              <a:srgbClr val="7F7F7F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75901" y="4818636"/>
              <a:ext cx="2628900" cy="596900"/>
            </a:xfrm>
            <a:custGeom>
              <a:avLst/>
              <a:gdLst/>
              <a:ahLst/>
              <a:cxnLst/>
              <a:rect l="l" t="t" r="r" b="b"/>
              <a:pathLst>
                <a:path w="2628900" h="596900">
                  <a:moveTo>
                    <a:pt x="2330551" y="0"/>
                  </a:moveTo>
                  <a:lnTo>
                    <a:pt x="298349" y="0"/>
                  </a:lnTo>
                  <a:lnTo>
                    <a:pt x="249955" y="3904"/>
                  </a:lnTo>
                  <a:lnTo>
                    <a:pt x="204048" y="15210"/>
                  </a:lnTo>
                  <a:lnTo>
                    <a:pt x="161240" y="33301"/>
                  </a:lnTo>
                  <a:lnTo>
                    <a:pt x="122148" y="57564"/>
                  </a:lnTo>
                  <a:lnTo>
                    <a:pt x="87384" y="87384"/>
                  </a:lnTo>
                  <a:lnTo>
                    <a:pt x="57564" y="122148"/>
                  </a:lnTo>
                  <a:lnTo>
                    <a:pt x="33301" y="161241"/>
                  </a:lnTo>
                  <a:lnTo>
                    <a:pt x="15210" y="204048"/>
                  </a:lnTo>
                  <a:lnTo>
                    <a:pt x="3904" y="249956"/>
                  </a:lnTo>
                  <a:lnTo>
                    <a:pt x="0" y="298348"/>
                  </a:lnTo>
                  <a:lnTo>
                    <a:pt x="3904" y="346742"/>
                  </a:lnTo>
                  <a:lnTo>
                    <a:pt x="15210" y="392650"/>
                  </a:lnTo>
                  <a:lnTo>
                    <a:pt x="33301" y="435457"/>
                  </a:lnTo>
                  <a:lnTo>
                    <a:pt x="57564" y="474550"/>
                  </a:lnTo>
                  <a:lnTo>
                    <a:pt x="87384" y="509314"/>
                  </a:lnTo>
                  <a:lnTo>
                    <a:pt x="122148" y="539134"/>
                  </a:lnTo>
                  <a:lnTo>
                    <a:pt x="161240" y="563397"/>
                  </a:lnTo>
                  <a:lnTo>
                    <a:pt x="204048" y="581489"/>
                  </a:lnTo>
                  <a:lnTo>
                    <a:pt x="249955" y="592794"/>
                  </a:lnTo>
                  <a:lnTo>
                    <a:pt x="298349" y="596699"/>
                  </a:lnTo>
                  <a:lnTo>
                    <a:pt x="2330549" y="596701"/>
                  </a:lnTo>
                  <a:lnTo>
                    <a:pt x="2378942" y="592796"/>
                  </a:lnTo>
                  <a:lnTo>
                    <a:pt x="2424850" y="581491"/>
                  </a:lnTo>
                  <a:lnTo>
                    <a:pt x="2467657" y="563400"/>
                  </a:lnTo>
                  <a:lnTo>
                    <a:pt x="2506750" y="539137"/>
                  </a:lnTo>
                  <a:lnTo>
                    <a:pt x="2541513" y="509316"/>
                  </a:lnTo>
                  <a:lnTo>
                    <a:pt x="2571334" y="474553"/>
                  </a:lnTo>
                  <a:lnTo>
                    <a:pt x="2595597" y="435460"/>
                  </a:lnTo>
                  <a:lnTo>
                    <a:pt x="2613688" y="392652"/>
                  </a:lnTo>
                  <a:lnTo>
                    <a:pt x="2624993" y="346745"/>
                  </a:lnTo>
                  <a:lnTo>
                    <a:pt x="2628901" y="298350"/>
                  </a:lnTo>
                  <a:lnTo>
                    <a:pt x="2624996" y="249956"/>
                  </a:lnTo>
                  <a:lnTo>
                    <a:pt x="2613691" y="204048"/>
                  </a:lnTo>
                  <a:lnTo>
                    <a:pt x="2595600" y="161241"/>
                  </a:lnTo>
                  <a:lnTo>
                    <a:pt x="2571337" y="122148"/>
                  </a:lnTo>
                  <a:lnTo>
                    <a:pt x="2541517" y="87384"/>
                  </a:lnTo>
                  <a:lnTo>
                    <a:pt x="2506753" y="57564"/>
                  </a:lnTo>
                  <a:lnTo>
                    <a:pt x="2467660" y="33301"/>
                  </a:lnTo>
                  <a:lnTo>
                    <a:pt x="2424853" y="15210"/>
                  </a:lnTo>
                  <a:lnTo>
                    <a:pt x="2378945" y="3904"/>
                  </a:lnTo>
                  <a:lnTo>
                    <a:pt x="2330551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52021" y="4782540"/>
              <a:ext cx="2781300" cy="669290"/>
            </a:xfrm>
            <a:custGeom>
              <a:avLst/>
              <a:gdLst/>
              <a:ahLst/>
              <a:cxnLst/>
              <a:rect l="l" t="t" r="r" b="b"/>
              <a:pathLst>
                <a:path w="2781300" h="669289">
                  <a:moveTo>
                    <a:pt x="2781008" y="0"/>
                  </a:moveTo>
                  <a:lnTo>
                    <a:pt x="0" y="334606"/>
                  </a:lnTo>
                  <a:lnTo>
                    <a:pt x="2781008" y="668909"/>
                  </a:lnTo>
                  <a:lnTo>
                    <a:pt x="2781008" y="334606"/>
                  </a:lnTo>
                  <a:lnTo>
                    <a:pt x="2781008" y="0"/>
                  </a:lnTo>
                  <a:close/>
                </a:path>
              </a:pathLst>
            </a:custGeom>
            <a:solidFill>
              <a:srgbClr val="1F4E79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75901" y="5615137"/>
              <a:ext cx="2628900" cy="596900"/>
            </a:xfrm>
            <a:custGeom>
              <a:avLst/>
              <a:gdLst/>
              <a:ahLst/>
              <a:cxnLst/>
              <a:rect l="l" t="t" r="r" b="b"/>
              <a:pathLst>
                <a:path w="2628900" h="596900">
                  <a:moveTo>
                    <a:pt x="2330551" y="0"/>
                  </a:moveTo>
                  <a:lnTo>
                    <a:pt x="298349" y="0"/>
                  </a:lnTo>
                  <a:lnTo>
                    <a:pt x="249955" y="3904"/>
                  </a:lnTo>
                  <a:lnTo>
                    <a:pt x="204048" y="15210"/>
                  </a:lnTo>
                  <a:lnTo>
                    <a:pt x="161240" y="33301"/>
                  </a:lnTo>
                  <a:lnTo>
                    <a:pt x="122148" y="57564"/>
                  </a:lnTo>
                  <a:lnTo>
                    <a:pt x="87384" y="87384"/>
                  </a:lnTo>
                  <a:lnTo>
                    <a:pt x="57564" y="122148"/>
                  </a:lnTo>
                  <a:lnTo>
                    <a:pt x="33301" y="161241"/>
                  </a:lnTo>
                  <a:lnTo>
                    <a:pt x="15210" y="204048"/>
                  </a:lnTo>
                  <a:lnTo>
                    <a:pt x="3904" y="249956"/>
                  </a:lnTo>
                  <a:lnTo>
                    <a:pt x="0" y="298348"/>
                  </a:lnTo>
                  <a:lnTo>
                    <a:pt x="3904" y="346742"/>
                  </a:lnTo>
                  <a:lnTo>
                    <a:pt x="15210" y="392650"/>
                  </a:lnTo>
                  <a:lnTo>
                    <a:pt x="33301" y="435457"/>
                  </a:lnTo>
                  <a:lnTo>
                    <a:pt x="57564" y="474550"/>
                  </a:lnTo>
                  <a:lnTo>
                    <a:pt x="87384" y="509314"/>
                  </a:lnTo>
                  <a:lnTo>
                    <a:pt x="122148" y="539134"/>
                  </a:lnTo>
                  <a:lnTo>
                    <a:pt x="161240" y="563397"/>
                  </a:lnTo>
                  <a:lnTo>
                    <a:pt x="204048" y="581489"/>
                  </a:lnTo>
                  <a:lnTo>
                    <a:pt x="249955" y="592794"/>
                  </a:lnTo>
                  <a:lnTo>
                    <a:pt x="298349" y="596699"/>
                  </a:lnTo>
                  <a:lnTo>
                    <a:pt x="2330549" y="596701"/>
                  </a:lnTo>
                  <a:lnTo>
                    <a:pt x="2378942" y="592796"/>
                  </a:lnTo>
                  <a:lnTo>
                    <a:pt x="2424850" y="581491"/>
                  </a:lnTo>
                  <a:lnTo>
                    <a:pt x="2467657" y="563400"/>
                  </a:lnTo>
                  <a:lnTo>
                    <a:pt x="2506750" y="539137"/>
                  </a:lnTo>
                  <a:lnTo>
                    <a:pt x="2541513" y="509316"/>
                  </a:lnTo>
                  <a:lnTo>
                    <a:pt x="2571334" y="474553"/>
                  </a:lnTo>
                  <a:lnTo>
                    <a:pt x="2595597" y="435460"/>
                  </a:lnTo>
                  <a:lnTo>
                    <a:pt x="2613688" y="392652"/>
                  </a:lnTo>
                  <a:lnTo>
                    <a:pt x="2624993" y="346745"/>
                  </a:lnTo>
                  <a:lnTo>
                    <a:pt x="2628901" y="298350"/>
                  </a:lnTo>
                  <a:lnTo>
                    <a:pt x="2624996" y="249956"/>
                  </a:lnTo>
                  <a:lnTo>
                    <a:pt x="2613691" y="204048"/>
                  </a:lnTo>
                  <a:lnTo>
                    <a:pt x="2595600" y="161241"/>
                  </a:lnTo>
                  <a:lnTo>
                    <a:pt x="2571337" y="122148"/>
                  </a:lnTo>
                  <a:lnTo>
                    <a:pt x="2541517" y="87384"/>
                  </a:lnTo>
                  <a:lnTo>
                    <a:pt x="2506753" y="57564"/>
                  </a:lnTo>
                  <a:lnTo>
                    <a:pt x="2467660" y="33301"/>
                  </a:lnTo>
                  <a:lnTo>
                    <a:pt x="2424853" y="15210"/>
                  </a:lnTo>
                  <a:lnTo>
                    <a:pt x="2378945" y="3904"/>
                  </a:lnTo>
                  <a:lnTo>
                    <a:pt x="233055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628728" y="1477771"/>
            <a:ext cx="2122805" cy="456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Prediction/Forecasting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Anomaly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800">
              <a:latin typeface="Calibri"/>
              <a:cs typeface="Calibri"/>
            </a:endParaRPr>
          </a:p>
          <a:p>
            <a:pPr marL="248285" marR="241300" algn="ctr">
              <a:lnSpc>
                <a:spcPts val="19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Natural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Language Processing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Conversational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1800">
              <a:latin typeface="Calibri"/>
              <a:cs typeface="Calibri"/>
            </a:endParaRPr>
          </a:p>
          <a:p>
            <a:pPr marL="163830" marR="155575" algn="ctr">
              <a:lnSpc>
                <a:spcPts val="19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Build,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Train,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Deploy Models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9"/>
              </a:spcBef>
            </a:pP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40352" y="5579033"/>
            <a:ext cx="4004945" cy="669290"/>
          </a:xfrm>
          <a:custGeom>
            <a:avLst/>
            <a:gdLst/>
            <a:ahLst/>
            <a:cxnLst/>
            <a:rect l="l" t="t" r="r" b="b"/>
            <a:pathLst>
              <a:path w="4004945" h="669289">
                <a:moveTo>
                  <a:pt x="4004868" y="0"/>
                </a:moveTo>
                <a:lnTo>
                  <a:pt x="0" y="334619"/>
                </a:lnTo>
                <a:lnTo>
                  <a:pt x="4004868" y="668921"/>
                </a:lnTo>
                <a:lnTo>
                  <a:pt x="4004868" y="334619"/>
                </a:lnTo>
                <a:lnTo>
                  <a:pt x="4004868" y="0"/>
                </a:lnTo>
                <a:close/>
              </a:path>
            </a:pathLst>
          </a:custGeom>
          <a:solidFill>
            <a:srgbClr val="5B9BD5">
              <a:alpha val="3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5423" y="1519556"/>
            <a:ext cx="3799840" cy="1624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6300"/>
              </a:lnSpc>
              <a:spcBef>
                <a:spcPts val="90"/>
              </a:spcBef>
            </a:pPr>
            <a:r>
              <a:rPr sz="5500" spc="40" dirty="0">
                <a:solidFill>
                  <a:srgbClr val="FFFFFF"/>
                </a:solidFill>
              </a:rPr>
              <a:t>Common</a:t>
            </a:r>
            <a:endParaRPr sz="5500"/>
          </a:p>
          <a:p>
            <a:pPr marL="12700">
              <a:lnSpc>
                <a:spcPts val="6300"/>
              </a:lnSpc>
            </a:pPr>
            <a:r>
              <a:rPr sz="5500" dirty="0">
                <a:solidFill>
                  <a:srgbClr val="FFFFFF"/>
                </a:solidFill>
              </a:rPr>
              <a:t>AI</a:t>
            </a:r>
            <a:r>
              <a:rPr sz="5500" spc="95" dirty="0">
                <a:solidFill>
                  <a:srgbClr val="FFFFFF"/>
                </a:solidFill>
              </a:rPr>
              <a:t> </a:t>
            </a:r>
            <a:r>
              <a:rPr sz="5500" spc="-10" dirty="0">
                <a:solidFill>
                  <a:srgbClr val="FFFFFF"/>
                </a:solidFill>
              </a:rPr>
              <a:t>Workloads</a:t>
            </a:r>
            <a:endParaRPr sz="5500"/>
          </a:p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2367915" cy="6858000"/>
            <a:chOff x="-1" y="1"/>
            <a:chExt cx="2367915" cy="6858000"/>
          </a:xfrm>
        </p:grpSpPr>
        <p:sp>
          <p:nvSpPr>
            <p:cNvPr id="4" name="object 4"/>
            <p:cNvSpPr/>
            <p:nvPr/>
          </p:nvSpPr>
          <p:spPr>
            <a:xfrm>
              <a:off x="-1" y="1"/>
              <a:ext cx="607060" cy="3234055"/>
            </a:xfrm>
            <a:custGeom>
              <a:avLst/>
              <a:gdLst/>
              <a:ahLst/>
              <a:cxnLst/>
              <a:rect l="l" t="t" r="r" b="b"/>
              <a:pathLst>
                <a:path w="607060" h="3234055">
                  <a:moveTo>
                    <a:pt x="606971" y="0"/>
                  </a:moveTo>
                  <a:lnTo>
                    <a:pt x="0" y="0"/>
                  </a:lnTo>
                  <a:lnTo>
                    <a:pt x="0" y="3233983"/>
                  </a:lnTo>
                  <a:lnTo>
                    <a:pt x="606971" y="3233983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8720" y="73151"/>
              <a:ext cx="1179195" cy="233045"/>
            </a:xfrm>
            <a:custGeom>
              <a:avLst/>
              <a:gdLst/>
              <a:ahLst/>
              <a:cxnLst/>
              <a:rect l="l" t="t" r="r" b="b"/>
              <a:pathLst>
                <a:path w="1179195" h="233045">
                  <a:moveTo>
                    <a:pt x="54356" y="203352"/>
                  </a:moveTo>
                  <a:lnTo>
                    <a:pt x="52222" y="191833"/>
                  </a:lnTo>
                  <a:lnTo>
                    <a:pt x="46405" y="182410"/>
                  </a:lnTo>
                  <a:lnTo>
                    <a:pt x="37757" y="176072"/>
                  </a:lnTo>
                  <a:lnTo>
                    <a:pt x="27178" y="173748"/>
                  </a:lnTo>
                  <a:lnTo>
                    <a:pt x="16598" y="176072"/>
                  </a:lnTo>
                  <a:lnTo>
                    <a:pt x="7950" y="182410"/>
                  </a:lnTo>
                  <a:lnTo>
                    <a:pt x="2133" y="191833"/>
                  </a:lnTo>
                  <a:lnTo>
                    <a:pt x="0" y="203352"/>
                  </a:lnTo>
                  <a:lnTo>
                    <a:pt x="2133" y="214884"/>
                  </a:lnTo>
                  <a:lnTo>
                    <a:pt x="7950" y="224294"/>
                  </a:lnTo>
                  <a:lnTo>
                    <a:pt x="16598" y="230644"/>
                  </a:lnTo>
                  <a:lnTo>
                    <a:pt x="27178" y="232968"/>
                  </a:lnTo>
                  <a:lnTo>
                    <a:pt x="37757" y="230644"/>
                  </a:lnTo>
                  <a:lnTo>
                    <a:pt x="46405" y="224294"/>
                  </a:lnTo>
                  <a:lnTo>
                    <a:pt x="52222" y="214884"/>
                  </a:lnTo>
                  <a:lnTo>
                    <a:pt x="54356" y="203352"/>
                  </a:lnTo>
                  <a:close/>
                </a:path>
                <a:path w="1179195" h="233045">
                  <a:moveTo>
                    <a:pt x="54356" y="29616"/>
                  </a:moveTo>
                  <a:lnTo>
                    <a:pt x="52222" y="18097"/>
                  </a:lnTo>
                  <a:lnTo>
                    <a:pt x="46405" y="8674"/>
                  </a:lnTo>
                  <a:lnTo>
                    <a:pt x="37757" y="2336"/>
                  </a:lnTo>
                  <a:lnTo>
                    <a:pt x="27178" y="0"/>
                  </a:lnTo>
                  <a:lnTo>
                    <a:pt x="16598" y="2336"/>
                  </a:lnTo>
                  <a:lnTo>
                    <a:pt x="7950" y="8674"/>
                  </a:lnTo>
                  <a:lnTo>
                    <a:pt x="2133" y="18097"/>
                  </a:lnTo>
                  <a:lnTo>
                    <a:pt x="0" y="29616"/>
                  </a:lnTo>
                  <a:lnTo>
                    <a:pt x="2133" y="41148"/>
                  </a:lnTo>
                  <a:lnTo>
                    <a:pt x="7950" y="50558"/>
                  </a:lnTo>
                  <a:lnTo>
                    <a:pt x="16598" y="56908"/>
                  </a:lnTo>
                  <a:lnTo>
                    <a:pt x="27178" y="59232"/>
                  </a:lnTo>
                  <a:lnTo>
                    <a:pt x="37757" y="56908"/>
                  </a:lnTo>
                  <a:lnTo>
                    <a:pt x="46405" y="50558"/>
                  </a:lnTo>
                  <a:lnTo>
                    <a:pt x="52222" y="41148"/>
                  </a:lnTo>
                  <a:lnTo>
                    <a:pt x="54356" y="29616"/>
                  </a:lnTo>
                  <a:close/>
                </a:path>
                <a:path w="1179195" h="233045">
                  <a:moveTo>
                    <a:pt x="179311" y="203352"/>
                  </a:moveTo>
                  <a:lnTo>
                    <a:pt x="177177" y="191833"/>
                  </a:lnTo>
                  <a:lnTo>
                    <a:pt x="171348" y="182410"/>
                  </a:lnTo>
                  <a:lnTo>
                    <a:pt x="162712" y="176072"/>
                  </a:lnTo>
                  <a:lnTo>
                    <a:pt x="152133" y="173748"/>
                  </a:lnTo>
                  <a:lnTo>
                    <a:pt x="141554" y="176072"/>
                  </a:lnTo>
                  <a:lnTo>
                    <a:pt x="132905" y="182410"/>
                  </a:lnTo>
                  <a:lnTo>
                    <a:pt x="127088" y="191833"/>
                  </a:lnTo>
                  <a:lnTo>
                    <a:pt x="124955" y="203352"/>
                  </a:lnTo>
                  <a:lnTo>
                    <a:pt x="127088" y="214884"/>
                  </a:lnTo>
                  <a:lnTo>
                    <a:pt x="132905" y="224294"/>
                  </a:lnTo>
                  <a:lnTo>
                    <a:pt x="141554" y="230644"/>
                  </a:lnTo>
                  <a:lnTo>
                    <a:pt x="152133" y="232968"/>
                  </a:lnTo>
                  <a:lnTo>
                    <a:pt x="162712" y="230644"/>
                  </a:lnTo>
                  <a:lnTo>
                    <a:pt x="171348" y="224294"/>
                  </a:lnTo>
                  <a:lnTo>
                    <a:pt x="177177" y="214884"/>
                  </a:lnTo>
                  <a:lnTo>
                    <a:pt x="179311" y="203352"/>
                  </a:lnTo>
                  <a:close/>
                </a:path>
                <a:path w="1179195" h="233045">
                  <a:moveTo>
                    <a:pt x="179311" y="29616"/>
                  </a:moveTo>
                  <a:lnTo>
                    <a:pt x="177177" y="18097"/>
                  </a:lnTo>
                  <a:lnTo>
                    <a:pt x="171348" y="8674"/>
                  </a:lnTo>
                  <a:lnTo>
                    <a:pt x="162712" y="2336"/>
                  </a:lnTo>
                  <a:lnTo>
                    <a:pt x="152133" y="0"/>
                  </a:lnTo>
                  <a:lnTo>
                    <a:pt x="141554" y="2336"/>
                  </a:lnTo>
                  <a:lnTo>
                    <a:pt x="132905" y="8674"/>
                  </a:lnTo>
                  <a:lnTo>
                    <a:pt x="127088" y="18097"/>
                  </a:lnTo>
                  <a:lnTo>
                    <a:pt x="124955" y="29616"/>
                  </a:lnTo>
                  <a:lnTo>
                    <a:pt x="127088" y="41148"/>
                  </a:lnTo>
                  <a:lnTo>
                    <a:pt x="132905" y="50558"/>
                  </a:lnTo>
                  <a:lnTo>
                    <a:pt x="141554" y="56908"/>
                  </a:lnTo>
                  <a:lnTo>
                    <a:pt x="152133" y="59232"/>
                  </a:lnTo>
                  <a:lnTo>
                    <a:pt x="162712" y="56908"/>
                  </a:lnTo>
                  <a:lnTo>
                    <a:pt x="171348" y="50558"/>
                  </a:lnTo>
                  <a:lnTo>
                    <a:pt x="177177" y="41148"/>
                  </a:lnTo>
                  <a:lnTo>
                    <a:pt x="179311" y="29616"/>
                  </a:lnTo>
                  <a:close/>
                </a:path>
                <a:path w="1179195" h="233045">
                  <a:moveTo>
                    <a:pt x="304279" y="203352"/>
                  </a:moveTo>
                  <a:lnTo>
                    <a:pt x="302133" y="191833"/>
                  </a:lnTo>
                  <a:lnTo>
                    <a:pt x="296316" y="182410"/>
                  </a:lnTo>
                  <a:lnTo>
                    <a:pt x="287667" y="176072"/>
                  </a:lnTo>
                  <a:lnTo>
                    <a:pt x="277088" y="173748"/>
                  </a:lnTo>
                  <a:lnTo>
                    <a:pt x="266509" y="176072"/>
                  </a:lnTo>
                  <a:lnTo>
                    <a:pt x="257860" y="182410"/>
                  </a:lnTo>
                  <a:lnTo>
                    <a:pt x="252044" y="191833"/>
                  </a:lnTo>
                  <a:lnTo>
                    <a:pt x="249910" y="203352"/>
                  </a:lnTo>
                  <a:lnTo>
                    <a:pt x="252044" y="214884"/>
                  </a:lnTo>
                  <a:lnTo>
                    <a:pt x="257860" y="224294"/>
                  </a:lnTo>
                  <a:lnTo>
                    <a:pt x="266509" y="230644"/>
                  </a:lnTo>
                  <a:lnTo>
                    <a:pt x="277088" y="232968"/>
                  </a:lnTo>
                  <a:lnTo>
                    <a:pt x="287667" y="230644"/>
                  </a:lnTo>
                  <a:lnTo>
                    <a:pt x="296316" y="224294"/>
                  </a:lnTo>
                  <a:lnTo>
                    <a:pt x="302133" y="214884"/>
                  </a:lnTo>
                  <a:lnTo>
                    <a:pt x="304279" y="203352"/>
                  </a:lnTo>
                  <a:close/>
                </a:path>
                <a:path w="1179195" h="233045">
                  <a:moveTo>
                    <a:pt x="304279" y="29616"/>
                  </a:moveTo>
                  <a:lnTo>
                    <a:pt x="302133" y="18097"/>
                  </a:lnTo>
                  <a:lnTo>
                    <a:pt x="296316" y="8674"/>
                  </a:lnTo>
                  <a:lnTo>
                    <a:pt x="287667" y="2336"/>
                  </a:lnTo>
                  <a:lnTo>
                    <a:pt x="277088" y="0"/>
                  </a:lnTo>
                  <a:lnTo>
                    <a:pt x="266509" y="2336"/>
                  </a:lnTo>
                  <a:lnTo>
                    <a:pt x="257860" y="8674"/>
                  </a:lnTo>
                  <a:lnTo>
                    <a:pt x="252044" y="18097"/>
                  </a:lnTo>
                  <a:lnTo>
                    <a:pt x="249910" y="29616"/>
                  </a:lnTo>
                  <a:lnTo>
                    <a:pt x="252044" y="41148"/>
                  </a:lnTo>
                  <a:lnTo>
                    <a:pt x="257860" y="50558"/>
                  </a:lnTo>
                  <a:lnTo>
                    <a:pt x="266509" y="56908"/>
                  </a:lnTo>
                  <a:lnTo>
                    <a:pt x="277088" y="59232"/>
                  </a:lnTo>
                  <a:lnTo>
                    <a:pt x="287667" y="56908"/>
                  </a:lnTo>
                  <a:lnTo>
                    <a:pt x="296316" y="50558"/>
                  </a:lnTo>
                  <a:lnTo>
                    <a:pt x="302133" y="41148"/>
                  </a:lnTo>
                  <a:lnTo>
                    <a:pt x="304279" y="29616"/>
                  </a:lnTo>
                  <a:close/>
                </a:path>
                <a:path w="1179195" h="233045">
                  <a:moveTo>
                    <a:pt x="429234" y="203352"/>
                  </a:moveTo>
                  <a:lnTo>
                    <a:pt x="427088" y="191833"/>
                  </a:lnTo>
                  <a:lnTo>
                    <a:pt x="421271" y="182410"/>
                  </a:lnTo>
                  <a:lnTo>
                    <a:pt x="412623" y="176072"/>
                  </a:lnTo>
                  <a:lnTo>
                    <a:pt x="402043" y="173748"/>
                  </a:lnTo>
                  <a:lnTo>
                    <a:pt x="391464" y="176072"/>
                  </a:lnTo>
                  <a:lnTo>
                    <a:pt x="382816" y="182410"/>
                  </a:lnTo>
                  <a:lnTo>
                    <a:pt x="376999" y="191833"/>
                  </a:lnTo>
                  <a:lnTo>
                    <a:pt x="374865" y="203352"/>
                  </a:lnTo>
                  <a:lnTo>
                    <a:pt x="376999" y="214884"/>
                  </a:lnTo>
                  <a:lnTo>
                    <a:pt x="382816" y="224294"/>
                  </a:lnTo>
                  <a:lnTo>
                    <a:pt x="391464" y="230644"/>
                  </a:lnTo>
                  <a:lnTo>
                    <a:pt x="402043" y="232968"/>
                  </a:lnTo>
                  <a:lnTo>
                    <a:pt x="412623" y="230644"/>
                  </a:lnTo>
                  <a:lnTo>
                    <a:pt x="421271" y="224294"/>
                  </a:lnTo>
                  <a:lnTo>
                    <a:pt x="427088" y="214884"/>
                  </a:lnTo>
                  <a:lnTo>
                    <a:pt x="429234" y="203352"/>
                  </a:lnTo>
                  <a:close/>
                </a:path>
                <a:path w="1179195" h="233045">
                  <a:moveTo>
                    <a:pt x="429234" y="29616"/>
                  </a:moveTo>
                  <a:lnTo>
                    <a:pt x="427088" y="18097"/>
                  </a:lnTo>
                  <a:lnTo>
                    <a:pt x="421271" y="8674"/>
                  </a:lnTo>
                  <a:lnTo>
                    <a:pt x="412623" y="2336"/>
                  </a:lnTo>
                  <a:lnTo>
                    <a:pt x="402043" y="0"/>
                  </a:lnTo>
                  <a:lnTo>
                    <a:pt x="391464" y="2336"/>
                  </a:lnTo>
                  <a:lnTo>
                    <a:pt x="382816" y="8674"/>
                  </a:lnTo>
                  <a:lnTo>
                    <a:pt x="376999" y="18097"/>
                  </a:lnTo>
                  <a:lnTo>
                    <a:pt x="374865" y="29616"/>
                  </a:lnTo>
                  <a:lnTo>
                    <a:pt x="376999" y="41148"/>
                  </a:lnTo>
                  <a:lnTo>
                    <a:pt x="382816" y="50558"/>
                  </a:lnTo>
                  <a:lnTo>
                    <a:pt x="391464" y="56908"/>
                  </a:lnTo>
                  <a:lnTo>
                    <a:pt x="402043" y="59232"/>
                  </a:lnTo>
                  <a:lnTo>
                    <a:pt x="412623" y="56908"/>
                  </a:lnTo>
                  <a:lnTo>
                    <a:pt x="421271" y="50558"/>
                  </a:lnTo>
                  <a:lnTo>
                    <a:pt x="427088" y="41148"/>
                  </a:lnTo>
                  <a:lnTo>
                    <a:pt x="429234" y="29616"/>
                  </a:lnTo>
                  <a:close/>
                </a:path>
                <a:path w="1179195" h="233045">
                  <a:moveTo>
                    <a:pt x="554177" y="203352"/>
                  </a:moveTo>
                  <a:lnTo>
                    <a:pt x="552043" y="191833"/>
                  </a:lnTo>
                  <a:lnTo>
                    <a:pt x="546214" y="182410"/>
                  </a:lnTo>
                  <a:lnTo>
                    <a:pt x="537578" y="176072"/>
                  </a:lnTo>
                  <a:lnTo>
                    <a:pt x="526999" y="173748"/>
                  </a:lnTo>
                  <a:lnTo>
                    <a:pt x="516420" y="176072"/>
                  </a:lnTo>
                  <a:lnTo>
                    <a:pt x="507771" y="182410"/>
                  </a:lnTo>
                  <a:lnTo>
                    <a:pt x="501954" y="191833"/>
                  </a:lnTo>
                  <a:lnTo>
                    <a:pt x="499821" y="203352"/>
                  </a:lnTo>
                  <a:lnTo>
                    <a:pt x="501954" y="214884"/>
                  </a:lnTo>
                  <a:lnTo>
                    <a:pt x="507771" y="224294"/>
                  </a:lnTo>
                  <a:lnTo>
                    <a:pt x="516420" y="230644"/>
                  </a:lnTo>
                  <a:lnTo>
                    <a:pt x="526999" y="232968"/>
                  </a:lnTo>
                  <a:lnTo>
                    <a:pt x="537578" y="230644"/>
                  </a:lnTo>
                  <a:lnTo>
                    <a:pt x="546214" y="224294"/>
                  </a:lnTo>
                  <a:lnTo>
                    <a:pt x="552043" y="214884"/>
                  </a:lnTo>
                  <a:lnTo>
                    <a:pt x="554177" y="203352"/>
                  </a:lnTo>
                  <a:close/>
                </a:path>
                <a:path w="1179195" h="233045">
                  <a:moveTo>
                    <a:pt x="554177" y="29616"/>
                  </a:moveTo>
                  <a:lnTo>
                    <a:pt x="552043" y="18097"/>
                  </a:lnTo>
                  <a:lnTo>
                    <a:pt x="546214" y="8674"/>
                  </a:lnTo>
                  <a:lnTo>
                    <a:pt x="537578" y="2336"/>
                  </a:lnTo>
                  <a:lnTo>
                    <a:pt x="526999" y="0"/>
                  </a:lnTo>
                  <a:lnTo>
                    <a:pt x="516420" y="2336"/>
                  </a:lnTo>
                  <a:lnTo>
                    <a:pt x="507771" y="8674"/>
                  </a:lnTo>
                  <a:lnTo>
                    <a:pt x="501954" y="18097"/>
                  </a:lnTo>
                  <a:lnTo>
                    <a:pt x="499821" y="29616"/>
                  </a:lnTo>
                  <a:lnTo>
                    <a:pt x="501954" y="41148"/>
                  </a:lnTo>
                  <a:lnTo>
                    <a:pt x="507771" y="50558"/>
                  </a:lnTo>
                  <a:lnTo>
                    <a:pt x="516420" y="56908"/>
                  </a:lnTo>
                  <a:lnTo>
                    <a:pt x="526999" y="59232"/>
                  </a:lnTo>
                  <a:lnTo>
                    <a:pt x="537578" y="56908"/>
                  </a:lnTo>
                  <a:lnTo>
                    <a:pt x="546214" y="50558"/>
                  </a:lnTo>
                  <a:lnTo>
                    <a:pt x="552043" y="41148"/>
                  </a:lnTo>
                  <a:lnTo>
                    <a:pt x="554177" y="29616"/>
                  </a:lnTo>
                  <a:close/>
                </a:path>
                <a:path w="1179195" h="233045">
                  <a:moveTo>
                    <a:pt x="679145" y="203352"/>
                  </a:moveTo>
                  <a:lnTo>
                    <a:pt x="676998" y="191833"/>
                  </a:lnTo>
                  <a:lnTo>
                    <a:pt x="671182" y="182410"/>
                  </a:lnTo>
                  <a:lnTo>
                    <a:pt x="662533" y="176072"/>
                  </a:lnTo>
                  <a:lnTo>
                    <a:pt x="651954" y="173748"/>
                  </a:lnTo>
                  <a:lnTo>
                    <a:pt x="641375" y="176072"/>
                  </a:lnTo>
                  <a:lnTo>
                    <a:pt x="632726" y="182410"/>
                  </a:lnTo>
                  <a:lnTo>
                    <a:pt x="626910" y="191833"/>
                  </a:lnTo>
                  <a:lnTo>
                    <a:pt x="624776" y="203352"/>
                  </a:lnTo>
                  <a:lnTo>
                    <a:pt x="626910" y="214884"/>
                  </a:lnTo>
                  <a:lnTo>
                    <a:pt x="632726" y="224294"/>
                  </a:lnTo>
                  <a:lnTo>
                    <a:pt x="641375" y="230644"/>
                  </a:lnTo>
                  <a:lnTo>
                    <a:pt x="651954" y="232968"/>
                  </a:lnTo>
                  <a:lnTo>
                    <a:pt x="662533" y="230644"/>
                  </a:lnTo>
                  <a:lnTo>
                    <a:pt x="671182" y="224294"/>
                  </a:lnTo>
                  <a:lnTo>
                    <a:pt x="676998" y="214884"/>
                  </a:lnTo>
                  <a:lnTo>
                    <a:pt x="679145" y="203352"/>
                  </a:lnTo>
                  <a:close/>
                </a:path>
                <a:path w="1179195" h="233045">
                  <a:moveTo>
                    <a:pt x="679145" y="29616"/>
                  </a:moveTo>
                  <a:lnTo>
                    <a:pt x="676998" y="18097"/>
                  </a:lnTo>
                  <a:lnTo>
                    <a:pt x="671182" y="8674"/>
                  </a:lnTo>
                  <a:lnTo>
                    <a:pt x="662533" y="2336"/>
                  </a:lnTo>
                  <a:lnTo>
                    <a:pt x="651954" y="0"/>
                  </a:lnTo>
                  <a:lnTo>
                    <a:pt x="641375" y="2336"/>
                  </a:lnTo>
                  <a:lnTo>
                    <a:pt x="632726" y="8674"/>
                  </a:lnTo>
                  <a:lnTo>
                    <a:pt x="626910" y="18097"/>
                  </a:lnTo>
                  <a:lnTo>
                    <a:pt x="624776" y="29616"/>
                  </a:lnTo>
                  <a:lnTo>
                    <a:pt x="626910" y="41148"/>
                  </a:lnTo>
                  <a:lnTo>
                    <a:pt x="632726" y="50558"/>
                  </a:lnTo>
                  <a:lnTo>
                    <a:pt x="641375" y="56908"/>
                  </a:lnTo>
                  <a:lnTo>
                    <a:pt x="651954" y="59232"/>
                  </a:lnTo>
                  <a:lnTo>
                    <a:pt x="662533" y="56908"/>
                  </a:lnTo>
                  <a:lnTo>
                    <a:pt x="671182" y="50558"/>
                  </a:lnTo>
                  <a:lnTo>
                    <a:pt x="676998" y="41148"/>
                  </a:lnTo>
                  <a:lnTo>
                    <a:pt x="679145" y="29616"/>
                  </a:lnTo>
                  <a:close/>
                </a:path>
                <a:path w="1179195" h="233045">
                  <a:moveTo>
                    <a:pt x="804100" y="203352"/>
                  </a:moveTo>
                  <a:lnTo>
                    <a:pt x="801954" y="191833"/>
                  </a:lnTo>
                  <a:lnTo>
                    <a:pt x="796137" y="182410"/>
                  </a:lnTo>
                  <a:lnTo>
                    <a:pt x="787488" y="176072"/>
                  </a:lnTo>
                  <a:lnTo>
                    <a:pt x="776909" y="173748"/>
                  </a:lnTo>
                  <a:lnTo>
                    <a:pt x="766330" y="176072"/>
                  </a:lnTo>
                  <a:lnTo>
                    <a:pt x="757682" y="182410"/>
                  </a:lnTo>
                  <a:lnTo>
                    <a:pt x="751865" y="191833"/>
                  </a:lnTo>
                  <a:lnTo>
                    <a:pt x="749731" y="203352"/>
                  </a:lnTo>
                  <a:lnTo>
                    <a:pt x="751865" y="214884"/>
                  </a:lnTo>
                  <a:lnTo>
                    <a:pt x="757682" y="224294"/>
                  </a:lnTo>
                  <a:lnTo>
                    <a:pt x="766330" y="230644"/>
                  </a:lnTo>
                  <a:lnTo>
                    <a:pt x="776909" y="232968"/>
                  </a:lnTo>
                  <a:lnTo>
                    <a:pt x="787488" y="230644"/>
                  </a:lnTo>
                  <a:lnTo>
                    <a:pt x="796137" y="224294"/>
                  </a:lnTo>
                  <a:lnTo>
                    <a:pt x="801954" y="214884"/>
                  </a:lnTo>
                  <a:lnTo>
                    <a:pt x="804100" y="203352"/>
                  </a:lnTo>
                  <a:close/>
                </a:path>
                <a:path w="1179195" h="233045">
                  <a:moveTo>
                    <a:pt x="804100" y="29616"/>
                  </a:moveTo>
                  <a:lnTo>
                    <a:pt x="801954" y="18097"/>
                  </a:lnTo>
                  <a:lnTo>
                    <a:pt x="796137" y="8674"/>
                  </a:lnTo>
                  <a:lnTo>
                    <a:pt x="787488" y="2336"/>
                  </a:lnTo>
                  <a:lnTo>
                    <a:pt x="776909" y="0"/>
                  </a:lnTo>
                  <a:lnTo>
                    <a:pt x="766330" y="2336"/>
                  </a:lnTo>
                  <a:lnTo>
                    <a:pt x="757682" y="8674"/>
                  </a:lnTo>
                  <a:lnTo>
                    <a:pt x="751865" y="18097"/>
                  </a:lnTo>
                  <a:lnTo>
                    <a:pt x="749731" y="29616"/>
                  </a:lnTo>
                  <a:lnTo>
                    <a:pt x="751865" y="41148"/>
                  </a:lnTo>
                  <a:lnTo>
                    <a:pt x="757682" y="50558"/>
                  </a:lnTo>
                  <a:lnTo>
                    <a:pt x="766330" y="56908"/>
                  </a:lnTo>
                  <a:lnTo>
                    <a:pt x="776909" y="59232"/>
                  </a:lnTo>
                  <a:lnTo>
                    <a:pt x="787488" y="56908"/>
                  </a:lnTo>
                  <a:lnTo>
                    <a:pt x="796137" y="50558"/>
                  </a:lnTo>
                  <a:lnTo>
                    <a:pt x="801954" y="41148"/>
                  </a:lnTo>
                  <a:lnTo>
                    <a:pt x="804100" y="29616"/>
                  </a:lnTo>
                  <a:close/>
                </a:path>
                <a:path w="1179195" h="233045">
                  <a:moveTo>
                    <a:pt x="929055" y="203352"/>
                  </a:moveTo>
                  <a:lnTo>
                    <a:pt x="926909" y="191833"/>
                  </a:lnTo>
                  <a:lnTo>
                    <a:pt x="921092" y="182410"/>
                  </a:lnTo>
                  <a:lnTo>
                    <a:pt x="912444" y="176072"/>
                  </a:lnTo>
                  <a:lnTo>
                    <a:pt x="901865" y="173748"/>
                  </a:lnTo>
                  <a:lnTo>
                    <a:pt x="891286" y="176072"/>
                  </a:lnTo>
                  <a:lnTo>
                    <a:pt x="882650" y="182410"/>
                  </a:lnTo>
                  <a:lnTo>
                    <a:pt x="876820" y="191833"/>
                  </a:lnTo>
                  <a:lnTo>
                    <a:pt x="874687" y="203352"/>
                  </a:lnTo>
                  <a:lnTo>
                    <a:pt x="876820" y="214884"/>
                  </a:lnTo>
                  <a:lnTo>
                    <a:pt x="882650" y="224294"/>
                  </a:lnTo>
                  <a:lnTo>
                    <a:pt x="891286" y="230644"/>
                  </a:lnTo>
                  <a:lnTo>
                    <a:pt x="901865" y="232968"/>
                  </a:lnTo>
                  <a:lnTo>
                    <a:pt x="912444" y="230644"/>
                  </a:lnTo>
                  <a:lnTo>
                    <a:pt x="921092" y="224294"/>
                  </a:lnTo>
                  <a:lnTo>
                    <a:pt x="926909" y="214884"/>
                  </a:lnTo>
                  <a:lnTo>
                    <a:pt x="929055" y="203352"/>
                  </a:lnTo>
                  <a:close/>
                </a:path>
                <a:path w="1179195" h="233045">
                  <a:moveTo>
                    <a:pt x="929055" y="29616"/>
                  </a:moveTo>
                  <a:lnTo>
                    <a:pt x="926909" y="18097"/>
                  </a:lnTo>
                  <a:lnTo>
                    <a:pt x="921092" y="8674"/>
                  </a:lnTo>
                  <a:lnTo>
                    <a:pt x="912444" y="2336"/>
                  </a:lnTo>
                  <a:lnTo>
                    <a:pt x="901865" y="0"/>
                  </a:lnTo>
                  <a:lnTo>
                    <a:pt x="891286" y="2336"/>
                  </a:lnTo>
                  <a:lnTo>
                    <a:pt x="882650" y="8674"/>
                  </a:lnTo>
                  <a:lnTo>
                    <a:pt x="876820" y="18097"/>
                  </a:lnTo>
                  <a:lnTo>
                    <a:pt x="874687" y="29616"/>
                  </a:lnTo>
                  <a:lnTo>
                    <a:pt x="876820" y="41148"/>
                  </a:lnTo>
                  <a:lnTo>
                    <a:pt x="882650" y="50558"/>
                  </a:lnTo>
                  <a:lnTo>
                    <a:pt x="891286" y="56908"/>
                  </a:lnTo>
                  <a:lnTo>
                    <a:pt x="901865" y="59232"/>
                  </a:lnTo>
                  <a:lnTo>
                    <a:pt x="912444" y="56908"/>
                  </a:lnTo>
                  <a:lnTo>
                    <a:pt x="921092" y="50558"/>
                  </a:lnTo>
                  <a:lnTo>
                    <a:pt x="926909" y="41148"/>
                  </a:lnTo>
                  <a:lnTo>
                    <a:pt x="929055" y="29616"/>
                  </a:lnTo>
                  <a:close/>
                </a:path>
                <a:path w="1179195" h="233045">
                  <a:moveTo>
                    <a:pt x="1054011" y="203352"/>
                  </a:moveTo>
                  <a:lnTo>
                    <a:pt x="1051864" y="191833"/>
                  </a:lnTo>
                  <a:lnTo>
                    <a:pt x="1046048" y="182410"/>
                  </a:lnTo>
                  <a:lnTo>
                    <a:pt x="1037399" y="176072"/>
                  </a:lnTo>
                  <a:lnTo>
                    <a:pt x="1026820" y="173748"/>
                  </a:lnTo>
                  <a:lnTo>
                    <a:pt x="1016241" y="176072"/>
                  </a:lnTo>
                  <a:lnTo>
                    <a:pt x="1007592" y="182410"/>
                  </a:lnTo>
                  <a:lnTo>
                    <a:pt x="1001776" y="191833"/>
                  </a:lnTo>
                  <a:lnTo>
                    <a:pt x="999642" y="203352"/>
                  </a:lnTo>
                  <a:lnTo>
                    <a:pt x="1001776" y="214884"/>
                  </a:lnTo>
                  <a:lnTo>
                    <a:pt x="1007592" y="224294"/>
                  </a:lnTo>
                  <a:lnTo>
                    <a:pt x="1016241" y="230644"/>
                  </a:lnTo>
                  <a:lnTo>
                    <a:pt x="1026820" y="232968"/>
                  </a:lnTo>
                  <a:lnTo>
                    <a:pt x="1037399" y="230644"/>
                  </a:lnTo>
                  <a:lnTo>
                    <a:pt x="1046048" y="224294"/>
                  </a:lnTo>
                  <a:lnTo>
                    <a:pt x="1051864" y="214884"/>
                  </a:lnTo>
                  <a:lnTo>
                    <a:pt x="1054011" y="203352"/>
                  </a:lnTo>
                  <a:close/>
                </a:path>
                <a:path w="1179195" h="233045">
                  <a:moveTo>
                    <a:pt x="1054011" y="29616"/>
                  </a:moveTo>
                  <a:lnTo>
                    <a:pt x="1051864" y="18097"/>
                  </a:lnTo>
                  <a:lnTo>
                    <a:pt x="1046048" y="8674"/>
                  </a:lnTo>
                  <a:lnTo>
                    <a:pt x="1037399" y="2336"/>
                  </a:lnTo>
                  <a:lnTo>
                    <a:pt x="1026820" y="0"/>
                  </a:lnTo>
                  <a:lnTo>
                    <a:pt x="1016241" y="2336"/>
                  </a:lnTo>
                  <a:lnTo>
                    <a:pt x="1007592" y="8674"/>
                  </a:lnTo>
                  <a:lnTo>
                    <a:pt x="1001776" y="18097"/>
                  </a:lnTo>
                  <a:lnTo>
                    <a:pt x="999642" y="29616"/>
                  </a:lnTo>
                  <a:lnTo>
                    <a:pt x="1001776" y="41148"/>
                  </a:lnTo>
                  <a:lnTo>
                    <a:pt x="1007592" y="50558"/>
                  </a:lnTo>
                  <a:lnTo>
                    <a:pt x="1016241" y="56908"/>
                  </a:lnTo>
                  <a:lnTo>
                    <a:pt x="1026820" y="59232"/>
                  </a:lnTo>
                  <a:lnTo>
                    <a:pt x="1037399" y="56908"/>
                  </a:lnTo>
                  <a:lnTo>
                    <a:pt x="1046048" y="50558"/>
                  </a:lnTo>
                  <a:lnTo>
                    <a:pt x="1051864" y="41148"/>
                  </a:lnTo>
                  <a:lnTo>
                    <a:pt x="1054011" y="29616"/>
                  </a:lnTo>
                  <a:close/>
                </a:path>
                <a:path w="1179195" h="233045">
                  <a:moveTo>
                    <a:pt x="1178966" y="203352"/>
                  </a:moveTo>
                  <a:lnTo>
                    <a:pt x="1176820" y="191833"/>
                  </a:lnTo>
                  <a:lnTo>
                    <a:pt x="1171003" y="182410"/>
                  </a:lnTo>
                  <a:lnTo>
                    <a:pt x="1162354" y="176072"/>
                  </a:lnTo>
                  <a:lnTo>
                    <a:pt x="1151775" y="173748"/>
                  </a:lnTo>
                  <a:lnTo>
                    <a:pt x="1141196" y="176072"/>
                  </a:lnTo>
                  <a:lnTo>
                    <a:pt x="1132547" y="182410"/>
                  </a:lnTo>
                  <a:lnTo>
                    <a:pt x="1126731" y="191833"/>
                  </a:lnTo>
                  <a:lnTo>
                    <a:pt x="1124597" y="203352"/>
                  </a:lnTo>
                  <a:lnTo>
                    <a:pt x="1126731" y="214884"/>
                  </a:lnTo>
                  <a:lnTo>
                    <a:pt x="1132547" y="224294"/>
                  </a:lnTo>
                  <a:lnTo>
                    <a:pt x="1141196" y="230644"/>
                  </a:lnTo>
                  <a:lnTo>
                    <a:pt x="1151775" y="232968"/>
                  </a:lnTo>
                  <a:lnTo>
                    <a:pt x="1162354" y="230644"/>
                  </a:lnTo>
                  <a:lnTo>
                    <a:pt x="1171003" y="224294"/>
                  </a:lnTo>
                  <a:lnTo>
                    <a:pt x="1176820" y="214884"/>
                  </a:lnTo>
                  <a:lnTo>
                    <a:pt x="1178966" y="203352"/>
                  </a:lnTo>
                  <a:close/>
                </a:path>
                <a:path w="1179195" h="233045">
                  <a:moveTo>
                    <a:pt x="1178966" y="29616"/>
                  </a:moveTo>
                  <a:lnTo>
                    <a:pt x="1176820" y="18097"/>
                  </a:lnTo>
                  <a:lnTo>
                    <a:pt x="1171003" y="8674"/>
                  </a:lnTo>
                  <a:lnTo>
                    <a:pt x="1162354" y="2336"/>
                  </a:lnTo>
                  <a:lnTo>
                    <a:pt x="1151775" y="0"/>
                  </a:lnTo>
                  <a:lnTo>
                    <a:pt x="1141196" y="2336"/>
                  </a:lnTo>
                  <a:lnTo>
                    <a:pt x="1132547" y="8674"/>
                  </a:lnTo>
                  <a:lnTo>
                    <a:pt x="1126731" y="18097"/>
                  </a:lnTo>
                  <a:lnTo>
                    <a:pt x="1124597" y="29616"/>
                  </a:lnTo>
                  <a:lnTo>
                    <a:pt x="1126731" y="41148"/>
                  </a:lnTo>
                  <a:lnTo>
                    <a:pt x="1132547" y="50558"/>
                  </a:lnTo>
                  <a:lnTo>
                    <a:pt x="1141196" y="56908"/>
                  </a:lnTo>
                  <a:lnTo>
                    <a:pt x="1151775" y="59232"/>
                  </a:lnTo>
                  <a:lnTo>
                    <a:pt x="1162354" y="56908"/>
                  </a:lnTo>
                  <a:lnTo>
                    <a:pt x="1171003" y="50558"/>
                  </a:lnTo>
                  <a:lnTo>
                    <a:pt x="1176820" y="41148"/>
                  </a:lnTo>
                  <a:lnTo>
                    <a:pt x="1178966" y="296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-1" y="3233983"/>
              <a:ext cx="607060" cy="3624579"/>
            </a:xfrm>
            <a:custGeom>
              <a:avLst/>
              <a:gdLst/>
              <a:ahLst/>
              <a:cxnLst/>
              <a:rect l="l" t="t" r="r" b="b"/>
              <a:pathLst>
                <a:path w="607060" h="3624579">
                  <a:moveTo>
                    <a:pt x="606971" y="0"/>
                  </a:moveTo>
                  <a:lnTo>
                    <a:pt x="0" y="0"/>
                  </a:lnTo>
                  <a:lnTo>
                    <a:pt x="0" y="3624014"/>
                  </a:lnTo>
                  <a:lnTo>
                    <a:pt x="606971" y="3624014"/>
                  </a:lnTo>
                  <a:lnTo>
                    <a:pt x="60697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Prediction/Forecasting</a:t>
            </a:r>
            <a:r>
              <a:rPr spc="315" dirty="0"/>
              <a:t> </a:t>
            </a:r>
            <a:r>
              <a:rPr dirty="0"/>
              <a:t>in</a:t>
            </a:r>
            <a:r>
              <a:rPr spc="315" dirty="0"/>
              <a:t> </a:t>
            </a:r>
            <a:r>
              <a:rPr spc="-25" dirty="0"/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32484"/>
            <a:ext cx="9739630" cy="448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3329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latin typeface="Calibri"/>
                <a:cs typeface="Calibri"/>
              </a:rPr>
              <a:t>Workloads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ts val="2805"/>
              </a:lnSpc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Prediction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global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growth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trend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COVID-</a:t>
            </a:r>
            <a:r>
              <a:rPr sz="2400" dirty="0">
                <a:latin typeface="Calibri"/>
                <a:cs typeface="Calibri"/>
              </a:rPr>
              <a:t>19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pandemic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795"/>
              </a:lnSpc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Prediction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disease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diagnosis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symptoms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medical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history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810"/>
              </a:lnSpc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Prediction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future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levels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carbon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dioxide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(CO2)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atmosphere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795"/>
              </a:lnSpc>
              <a:buFont typeface="Arial"/>
              <a:buChar char="•"/>
              <a:tabLst>
                <a:tab pos="697230" algn="l"/>
              </a:tabLst>
            </a:pPr>
            <a:r>
              <a:rPr sz="2400" spc="-10" dirty="0">
                <a:latin typeface="Calibri"/>
                <a:cs typeface="Calibri"/>
              </a:rPr>
              <a:t>Weather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prediction/forecasting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795"/>
              </a:lnSpc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Predict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application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workload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performance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resource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management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810"/>
              </a:lnSpc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Predict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sales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month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historic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795"/>
              </a:lnSpc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Predict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home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prices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next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year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ts val="2830"/>
              </a:lnSpc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Predict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travel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time/fastest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route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navigation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app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95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ts val="3329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Azure</a:t>
            </a:r>
            <a:r>
              <a:rPr sz="2800" b="1" spc="-1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70C0"/>
                </a:solidFill>
                <a:latin typeface="Calibri"/>
                <a:cs typeface="Calibri"/>
              </a:rPr>
              <a:t>Services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ts val="2850"/>
              </a:lnSpc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Machine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5" dirty="0"/>
              <a:t>Anomaly</a:t>
            </a:r>
            <a:r>
              <a:rPr spc="140" dirty="0"/>
              <a:t> </a:t>
            </a:r>
            <a:r>
              <a:rPr dirty="0"/>
              <a:t>Detection</a:t>
            </a:r>
            <a:r>
              <a:rPr spc="140" dirty="0"/>
              <a:t> </a:t>
            </a:r>
            <a:r>
              <a:rPr dirty="0"/>
              <a:t>in</a:t>
            </a:r>
            <a:r>
              <a:rPr spc="140" dirty="0"/>
              <a:t> </a:t>
            </a:r>
            <a:r>
              <a:rPr spc="-25" dirty="0"/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331129"/>
            <a:ext cx="10085705" cy="36906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</a:tabLst>
            </a:pPr>
            <a:r>
              <a:rPr sz="2800" b="1" spc="-10" dirty="0">
                <a:latin typeface="Calibri"/>
                <a:cs typeface="Calibri"/>
              </a:rPr>
              <a:t>Workloads</a:t>
            </a:r>
            <a:endParaRPr sz="28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Identifying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suspicious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logins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looking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deviations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normal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activities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Identifying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suspicious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behaviors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detecting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too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many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failed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login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attempts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Monitoring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machines’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temperature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factories</a:t>
            </a:r>
            <a:endParaRPr sz="2400">
              <a:latin typeface="Calibri"/>
              <a:cs typeface="Calibri"/>
            </a:endParaRPr>
          </a:p>
          <a:p>
            <a:pPr marL="697230" marR="641985" lvl="1" indent="-227329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Detecting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irregular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heart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beats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health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monitoring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the 	</a:t>
            </a:r>
            <a:r>
              <a:rPr sz="2400" spc="-10" dirty="0">
                <a:latin typeface="Calibri"/>
                <a:cs typeface="Calibri"/>
              </a:rPr>
              <a:t>hospital</a:t>
            </a:r>
            <a:endParaRPr sz="2400">
              <a:latin typeface="Calibri"/>
              <a:cs typeface="Calibri"/>
            </a:endParaRPr>
          </a:p>
          <a:p>
            <a:pPr marL="697230" lvl="1" indent="-227329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697230" algn="l"/>
              </a:tabLst>
            </a:pPr>
            <a:r>
              <a:rPr sz="2400" dirty="0">
                <a:latin typeface="Calibri"/>
                <a:cs typeface="Calibri"/>
              </a:rPr>
              <a:t>Detecting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fraud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credit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card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transactions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Banking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systems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890"/>
              </a:spcBef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800" b="1" dirty="0">
                <a:solidFill>
                  <a:srgbClr val="0070C0"/>
                </a:solidFill>
                <a:latin typeface="Calibri"/>
                <a:cs typeface="Calibri"/>
              </a:rPr>
              <a:t>Azure</a:t>
            </a:r>
            <a:r>
              <a:rPr sz="2800" b="1" spc="-1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70C0"/>
                </a:solidFill>
                <a:latin typeface="Calibri"/>
                <a:cs typeface="Calibri"/>
              </a:rPr>
              <a:t>Services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70822" y="5312567"/>
            <a:ext cx="951230" cy="548640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154305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21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8180" y="5312567"/>
            <a:ext cx="2192655" cy="548640"/>
            <a:chOff x="1078180" y="5312567"/>
            <a:chExt cx="2192655" cy="548640"/>
          </a:xfrm>
        </p:grpSpPr>
        <p:sp>
          <p:nvSpPr>
            <p:cNvPr id="6" name="object 6"/>
            <p:cNvSpPr/>
            <p:nvPr/>
          </p:nvSpPr>
          <p:spPr>
            <a:xfrm>
              <a:off x="2561833" y="5561281"/>
              <a:ext cx="709295" cy="76200"/>
            </a:xfrm>
            <a:custGeom>
              <a:avLst/>
              <a:gdLst/>
              <a:ahLst/>
              <a:cxnLst/>
              <a:rect l="l" t="t" r="r" b="b"/>
              <a:pathLst>
                <a:path w="709295" h="76200">
                  <a:moveTo>
                    <a:pt x="632754" y="50763"/>
                  </a:moveTo>
                  <a:lnTo>
                    <a:pt x="632686" y="76199"/>
                  </a:lnTo>
                  <a:lnTo>
                    <a:pt x="683761" y="50834"/>
                  </a:lnTo>
                  <a:lnTo>
                    <a:pt x="645417" y="50834"/>
                  </a:lnTo>
                  <a:lnTo>
                    <a:pt x="632754" y="50763"/>
                  </a:lnTo>
                  <a:close/>
                </a:path>
                <a:path w="709295" h="76200">
                  <a:moveTo>
                    <a:pt x="632823" y="25362"/>
                  </a:moveTo>
                  <a:lnTo>
                    <a:pt x="632754" y="50763"/>
                  </a:lnTo>
                  <a:lnTo>
                    <a:pt x="645417" y="50834"/>
                  </a:lnTo>
                  <a:lnTo>
                    <a:pt x="645560" y="25434"/>
                  </a:lnTo>
                  <a:lnTo>
                    <a:pt x="632823" y="25362"/>
                  </a:lnTo>
                  <a:close/>
                </a:path>
                <a:path w="709295" h="76200">
                  <a:moveTo>
                    <a:pt x="632891" y="0"/>
                  </a:moveTo>
                  <a:lnTo>
                    <a:pt x="632823" y="25362"/>
                  </a:lnTo>
                  <a:lnTo>
                    <a:pt x="645560" y="25434"/>
                  </a:lnTo>
                  <a:lnTo>
                    <a:pt x="645417" y="50834"/>
                  </a:lnTo>
                  <a:lnTo>
                    <a:pt x="683761" y="50834"/>
                  </a:lnTo>
                  <a:lnTo>
                    <a:pt x="708988" y="38305"/>
                  </a:lnTo>
                  <a:lnTo>
                    <a:pt x="632891" y="0"/>
                  </a:lnTo>
                  <a:close/>
                </a:path>
                <a:path w="709295" h="76200">
                  <a:moveTo>
                    <a:pt x="350046" y="43882"/>
                  </a:moveTo>
                  <a:lnTo>
                    <a:pt x="441170" y="48554"/>
                  </a:lnTo>
                  <a:lnTo>
                    <a:pt x="632754" y="50763"/>
                  </a:lnTo>
                  <a:lnTo>
                    <a:pt x="632773" y="43999"/>
                  </a:lnTo>
                  <a:lnTo>
                    <a:pt x="351217" y="43999"/>
                  </a:lnTo>
                  <a:lnTo>
                    <a:pt x="350046" y="43882"/>
                  </a:lnTo>
                  <a:close/>
                </a:path>
                <a:path w="709295" h="76200">
                  <a:moveTo>
                    <a:pt x="348910" y="43550"/>
                  </a:moveTo>
                  <a:lnTo>
                    <a:pt x="350046" y="43882"/>
                  </a:lnTo>
                  <a:lnTo>
                    <a:pt x="351217" y="43999"/>
                  </a:lnTo>
                  <a:lnTo>
                    <a:pt x="348910" y="43550"/>
                  </a:lnTo>
                  <a:close/>
                </a:path>
                <a:path w="709295" h="76200">
                  <a:moveTo>
                    <a:pt x="632774" y="43550"/>
                  </a:moveTo>
                  <a:lnTo>
                    <a:pt x="348910" y="43550"/>
                  </a:lnTo>
                  <a:lnTo>
                    <a:pt x="351217" y="43999"/>
                  </a:lnTo>
                  <a:lnTo>
                    <a:pt x="632773" y="43999"/>
                  </a:lnTo>
                  <a:lnTo>
                    <a:pt x="632774" y="43550"/>
                  </a:lnTo>
                  <a:close/>
                </a:path>
                <a:path w="709295" h="76200">
                  <a:moveTo>
                    <a:pt x="632774" y="43409"/>
                  </a:moveTo>
                  <a:lnTo>
                    <a:pt x="345288" y="43409"/>
                  </a:lnTo>
                  <a:lnTo>
                    <a:pt x="345776" y="43447"/>
                  </a:lnTo>
                  <a:lnTo>
                    <a:pt x="350046" y="43882"/>
                  </a:lnTo>
                  <a:lnTo>
                    <a:pt x="348910" y="43550"/>
                  </a:lnTo>
                  <a:lnTo>
                    <a:pt x="632774" y="43550"/>
                  </a:lnTo>
                  <a:lnTo>
                    <a:pt x="632774" y="43409"/>
                  </a:lnTo>
                  <a:close/>
                </a:path>
                <a:path w="709295" h="76200">
                  <a:moveTo>
                    <a:pt x="345508" y="43431"/>
                  </a:moveTo>
                  <a:lnTo>
                    <a:pt x="345672" y="43447"/>
                  </a:lnTo>
                  <a:lnTo>
                    <a:pt x="345508" y="43431"/>
                  </a:lnTo>
                  <a:close/>
                </a:path>
                <a:path w="709295" h="76200">
                  <a:moveTo>
                    <a:pt x="632776" y="42867"/>
                  </a:moveTo>
                  <a:lnTo>
                    <a:pt x="336213" y="42867"/>
                  </a:lnTo>
                  <a:lnTo>
                    <a:pt x="336426" y="42879"/>
                  </a:lnTo>
                  <a:lnTo>
                    <a:pt x="345508" y="43431"/>
                  </a:lnTo>
                  <a:lnTo>
                    <a:pt x="345288" y="43409"/>
                  </a:lnTo>
                  <a:lnTo>
                    <a:pt x="632774" y="43409"/>
                  </a:lnTo>
                  <a:lnTo>
                    <a:pt x="632776" y="42867"/>
                  </a:lnTo>
                  <a:close/>
                </a:path>
                <a:path w="709295" h="76200">
                  <a:moveTo>
                    <a:pt x="336336" y="42875"/>
                  </a:moveTo>
                  <a:close/>
                </a:path>
                <a:path w="709295" h="76200">
                  <a:moveTo>
                    <a:pt x="632777" y="42312"/>
                  </a:moveTo>
                  <a:lnTo>
                    <a:pt x="323489" y="42312"/>
                  </a:lnTo>
                  <a:lnTo>
                    <a:pt x="336336" y="42875"/>
                  </a:lnTo>
                  <a:lnTo>
                    <a:pt x="632776" y="42867"/>
                  </a:lnTo>
                  <a:lnTo>
                    <a:pt x="632777" y="42312"/>
                  </a:lnTo>
                  <a:close/>
                </a:path>
                <a:path w="709295" h="76200">
                  <a:moveTo>
                    <a:pt x="323584" y="42316"/>
                  </a:moveTo>
                  <a:close/>
                </a:path>
                <a:path w="709295" h="76200">
                  <a:moveTo>
                    <a:pt x="632779" y="41769"/>
                  </a:moveTo>
                  <a:lnTo>
                    <a:pt x="307557" y="41769"/>
                  </a:lnTo>
                  <a:lnTo>
                    <a:pt x="323584" y="42316"/>
                  </a:lnTo>
                  <a:lnTo>
                    <a:pt x="632777" y="42312"/>
                  </a:lnTo>
                  <a:lnTo>
                    <a:pt x="632779" y="41769"/>
                  </a:lnTo>
                  <a:close/>
                </a:path>
                <a:path w="709295" h="76200">
                  <a:moveTo>
                    <a:pt x="307601" y="41770"/>
                  </a:moveTo>
                  <a:close/>
                </a:path>
                <a:path w="709295" h="76200">
                  <a:moveTo>
                    <a:pt x="632781" y="40751"/>
                  </a:moveTo>
                  <a:lnTo>
                    <a:pt x="267281" y="40751"/>
                  </a:lnTo>
                  <a:lnTo>
                    <a:pt x="288787" y="41248"/>
                  </a:lnTo>
                  <a:lnTo>
                    <a:pt x="307601" y="41770"/>
                  </a:lnTo>
                  <a:lnTo>
                    <a:pt x="632779" y="41769"/>
                  </a:lnTo>
                  <a:lnTo>
                    <a:pt x="632781" y="40751"/>
                  </a:lnTo>
                  <a:close/>
                </a:path>
                <a:path w="709295" h="76200">
                  <a:moveTo>
                    <a:pt x="288729" y="41247"/>
                  </a:moveTo>
                  <a:close/>
                </a:path>
                <a:path w="709295" h="76200">
                  <a:moveTo>
                    <a:pt x="632787" y="38447"/>
                  </a:moveTo>
                  <a:lnTo>
                    <a:pt x="66066" y="38447"/>
                  </a:lnTo>
                  <a:lnTo>
                    <a:pt x="267328" y="40753"/>
                  </a:lnTo>
                  <a:lnTo>
                    <a:pt x="632781" y="40751"/>
                  </a:lnTo>
                  <a:lnTo>
                    <a:pt x="632787" y="38447"/>
                  </a:lnTo>
                  <a:close/>
                </a:path>
                <a:path w="709295" h="76200">
                  <a:moveTo>
                    <a:pt x="54" y="12905"/>
                  </a:moveTo>
                  <a:lnTo>
                    <a:pt x="0" y="38305"/>
                  </a:lnTo>
                  <a:lnTo>
                    <a:pt x="66118" y="38449"/>
                  </a:lnTo>
                  <a:lnTo>
                    <a:pt x="632787" y="38447"/>
                  </a:lnTo>
                  <a:lnTo>
                    <a:pt x="632823" y="25362"/>
                  </a:lnTo>
                  <a:lnTo>
                    <a:pt x="578899" y="25060"/>
                  </a:lnTo>
                  <a:lnTo>
                    <a:pt x="441678" y="23159"/>
                  </a:lnTo>
                  <a:lnTo>
                    <a:pt x="401384" y="22141"/>
                  </a:lnTo>
                  <a:lnTo>
                    <a:pt x="363239" y="20463"/>
                  </a:lnTo>
                  <a:lnTo>
                    <a:pt x="362297" y="20360"/>
                  </a:lnTo>
                  <a:lnTo>
                    <a:pt x="360104" y="20360"/>
                  </a:lnTo>
                  <a:lnTo>
                    <a:pt x="357799" y="19913"/>
                  </a:lnTo>
                  <a:lnTo>
                    <a:pt x="358575" y="19913"/>
                  </a:lnTo>
                  <a:lnTo>
                    <a:pt x="354905" y="18840"/>
                  </a:lnTo>
                  <a:lnTo>
                    <a:pt x="347559" y="18110"/>
                  </a:lnTo>
                  <a:lnTo>
                    <a:pt x="337646" y="17508"/>
                  </a:lnTo>
                  <a:lnTo>
                    <a:pt x="308383" y="16382"/>
                  </a:lnTo>
                  <a:lnTo>
                    <a:pt x="130267" y="13451"/>
                  </a:lnTo>
                  <a:lnTo>
                    <a:pt x="54" y="12905"/>
                  </a:lnTo>
                  <a:close/>
                </a:path>
                <a:path w="709295" h="76200">
                  <a:moveTo>
                    <a:pt x="441688" y="23159"/>
                  </a:moveTo>
                  <a:close/>
                </a:path>
                <a:path w="709295" h="76200">
                  <a:moveTo>
                    <a:pt x="420241" y="22664"/>
                  </a:moveTo>
                  <a:close/>
                </a:path>
                <a:path w="709295" h="76200">
                  <a:moveTo>
                    <a:pt x="401414" y="22142"/>
                  </a:moveTo>
                  <a:close/>
                </a:path>
                <a:path w="709295" h="76200">
                  <a:moveTo>
                    <a:pt x="401384" y="22141"/>
                  </a:moveTo>
                  <a:close/>
                </a:path>
                <a:path w="709295" h="76200">
                  <a:moveTo>
                    <a:pt x="385431" y="21595"/>
                  </a:moveTo>
                  <a:close/>
                </a:path>
                <a:path w="709295" h="76200">
                  <a:moveTo>
                    <a:pt x="385410" y="21595"/>
                  </a:moveTo>
                  <a:close/>
                </a:path>
                <a:path w="709295" h="76200">
                  <a:moveTo>
                    <a:pt x="372753" y="21040"/>
                  </a:moveTo>
                  <a:close/>
                </a:path>
                <a:path w="709295" h="76200">
                  <a:moveTo>
                    <a:pt x="372634" y="21033"/>
                  </a:moveTo>
                  <a:close/>
                </a:path>
                <a:path w="709295" h="76200">
                  <a:moveTo>
                    <a:pt x="363477" y="20477"/>
                  </a:moveTo>
                  <a:lnTo>
                    <a:pt x="363727" y="20502"/>
                  </a:lnTo>
                  <a:lnTo>
                    <a:pt x="363887" y="20502"/>
                  </a:lnTo>
                  <a:lnTo>
                    <a:pt x="363477" y="20477"/>
                  </a:lnTo>
                  <a:close/>
                </a:path>
                <a:path w="709295" h="76200">
                  <a:moveTo>
                    <a:pt x="363331" y="20463"/>
                  </a:moveTo>
                  <a:lnTo>
                    <a:pt x="363477" y="20477"/>
                  </a:lnTo>
                  <a:lnTo>
                    <a:pt x="363331" y="20463"/>
                  </a:lnTo>
                  <a:close/>
                </a:path>
                <a:path w="709295" h="76200">
                  <a:moveTo>
                    <a:pt x="357799" y="19913"/>
                  </a:moveTo>
                  <a:lnTo>
                    <a:pt x="360104" y="20360"/>
                  </a:lnTo>
                  <a:lnTo>
                    <a:pt x="358975" y="20030"/>
                  </a:lnTo>
                  <a:lnTo>
                    <a:pt x="357799" y="19913"/>
                  </a:lnTo>
                  <a:close/>
                </a:path>
                <a:path w="709295" h="76200">
                  <a:moveTo>
                    <a:pt x="358975" y="20030"/>
                  </a:moveTo>
                  <a:lnTo>
                    <a:pt x="360104" y="20360"/>
                  </a:lnTo>
                  <a:lnTo>
                    <a:pt x="362297" y="20360"/>
                  </a:lnTo>
                  <a:lnTo>
                    <a:pt x="358975" y="20030"/>
                  </a:lnTo>
                  <a:close/>
                </a:path>
                <a:path w="709295" h="76200">
                  <a:moveTo>
                    <a:pt x="358575" y="19913"/>
                  </a:moveTo>
                  <a:lnTo>
                    <a:pt x="357799" y="19913"/>
                  </a:lnTo>
                  <a:lnTo>
                    <a:pt x="358975" y="20030"/>
                  </a:lnTo>
                  <a:lnTo>
                    <a:pt x="358575" y="19913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8180" y="5312567"/>
              <a:ext cx="1483995" cy="548640"/>
            </a:xfrm>
            <a:custGeom>
              <a:avLst/>
              <a:gdLst/>
              <a:ahLst/>
              <a:cxnLst/>
              <a:rect l="l" t="t" r="r" b="b"/>
              <a:pathLst>
                <a:path w="1483995" h="548639">
                  <a:moveTo>
                    <a:pt x="1483680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1483680" y="548639"/>
                  </a:lnTo>
                  <a:lnTo>
                    <a:pt x="1483680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269250" y="5298888"/>
            <a:ext cx="2232025" cy="288290"/>
          </a:xfrm>
          <a:prstGeom prst="rect">
            <a:avLst/>
          </a:prstGeom>
          <a:solidFill>
            <a:srgbClr val="7F7F7F"/>
          </a:solidFill>
        </p:spPr>
        <p:txBody>
          <a:bodyPr vert="horz" wrap="square" lIns="0" tIns="41275" rIns="0" bIns="0" rtlCol="0">
            <a:spAutoFit/>
          </a:bodyPr>
          <a:lstStyle/>
          <a:p>
            <a:pPr marL="553085">
              <a:lnSpc>
                <a:spcPct val="100000"/>
              </a:lnSpc>
              <a:spcBef>
                <a:spcPts val="32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Anomaly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Detector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21588" y="5406054"/>
            <a:ext cx="1047750" cy="193675"/>
          </a:xfrm>
          <a:custGeom>
            <a:avLst/>
            <a:gdLst/>
            <a:ahLst/>
            <a:cxnLst/>
            <a:rect l="l" t="t" r="r" b="b"/>
            <a:pathLst>
              <a:path w="1047750" h="193675">
                <a:moveTo>
                  <a:pt x="97544" y="166519"/>
                </a:moveTo>
                <a:lnTo>
                  <a:pt x="0" y="168135"/>
                </a:lnTo>
                <a:lnTo>
                  <a:pt x="421" y="193531"/>
                </a:lnTo>
                <a:lnTo>
                  <a:pt x="98259" y="191912"/>
                </a:lnTo>
                <a:lnTo>
                  <a:pt x="146396" y="189958"/>
                </a:lnTo>
                <a:lnTo>
                  <a:pt x="193329" y="187319"/>
                </a:lnTo>
                <a:lnTo>
                  <a:pt x="238734" y="184044"/>
                </a:lnTo>
                <a:lnTo>
                  <a:pt x="282232" y="180185"/>
                </a:lnTo>
                <a:lnTo>
                  <a:pt x="323447" y="175790"/>
                </a:lnTo>
                <a:lnTo>
                  <a:pt x="362007" y="170915"/>
                </a:lnTo>
                <a:lnTo>
                  <a:pt x="391369" y="166526"/>
                </a:lnTo>
                <a:lnTo>
                  <a:pt x="97383" y="166526"/>
                </a:lnTo>
                <a:lnTo>
                  <a:pt x="97544" y="166519"/>
                </a:lnTo>
                <a:close/>
              </a:path>
              <a:path w="1047750" h="193675">
                <a:moveTo>
                  <a:pt x="403291" y="164584"/>
                </a:moveTo>
                <a:lnTo>
                  <a:pt x="145069" y="164593"/>
                </a:lnTo>
                <a:lnTo>
                  <a:pt x="97544" y="166519"/>
                </a:lnTo>
                <a:lnTo>
                  <a:pt x="97687" y="166517"/>
                </a:lnTo>
                <a:lnTo>
                  <a:pt x="391428" y="166517"/>
                </a:lnTo>
                <a:lnTo>
                  <a:pt x="397545" y="165602"/>
                </a:lnTo>
                <a:lnTo>
                  <a:pt x="403291" y="164584"/>
                </a:lnTo>
                <a:close/>
              </a:path>
              <a:path w="1047750" h="193675">
                <a:moveTo>
                  <a:pt x="418063" y="161965"/>
                </a:moveTo>
                <a:lnTo>
                  <a:pt x="191602" y="161978"/>
                </a:lnTo>
                <a:lnTo>
                  <a:pt x="145124" y="164590"/>
                </a:lnTo>
                <a:lnTo>
                  <a:pt x="145267" y="164584"/>
                </a:lnTo>
                <a:lnTo>
                  <a:pt x="403291" y="164584"/>
                </a:lnTo>
                <a:lnTo>
                  <a:pt x="418063" y="161965"/>
                </a:lnTo>
                <a:close/>
              </a:path>
              <a:path w="1047750" h="193675">
                <a:moveTo>
                  <a:pt x="435261" y="158718"/>
                </a:moveTo>
                <a:lnTo>
                  <a:pt x="236593" y="158734"/>
                </a:lnTo>
                <a:lnTo>
                  <a:pt x="191691" y="161971"/>
                </a:lnTo>
                <a:lnTo>
                  <a:pt x="418063" y="161965"/>
                </a:lnTo>
                <a:lnTo>
                  <a:pt x="429704" y="159901"/>
                </a:lnTo>
                <a:lnTo>
                  <a:pt x="435261" y="158718"/>
                </a:lnTo>
                <a:close/>
              </a:path>
              <a:path w="1047750" h="193675">
                <a:moveTo>
                  <a:pt x="453214" y="154894"/>
                </a:moveTo>
                <a:lnTo>
                  <a:pt x="279651" y="154915"/>
                </a:lnTo>
                <a:lnTo>
                  <a:pt x="236682" y="158726"/>
                </a:lnTo>
                <a:lnTo>
                  <a:pt x="435261" y="158718"/>
                </a:lnTo>
                <a:lnTo>
                  <a:pt x="453214" y="154894"/>
                </a:lnTo>
                <a:close/>
              </a:path>
              <a:path w="1047750" h="193675">
                <a:moveTo>
                  <a:pt x="471369" y="150547"/>
                </a:moveTo>
                <a:lnTo>
                  <a:pt x="320542" y="150557"/>
                </a:lnTo>
                <a:lnTo>
                  <a:pt x="279749" y="154905"/>
                </a:lnTo>
                <a:lnTo>
                  <a:pt x="453214" y="154894"/>
                </a:lnTo>
                <a:lnTo>
                  <a:pt x="458062" y="153861"/>
                </a:lnTo>
                <a:lnTo>
                  <a:pt x="471369" y="150547"/>
                </a:lnTo>
                <a:close/>
              </a:path>
              <a:path w="1047750" h="193675">
                <a:moveTo>
                  <a:pt x="487997" y="145733"/>
                </a:moveTo>
                <a:lnTo>
                  <a:pt x="358678" y="145733"/>
                </a:lnTo>
                <a:lnTo>
                  <a:pt x="320532" y="150557"/>
                </a:lnTo>
                <a:lnTo>
                  <a:pt x="471369" y="150547"/>
                </a:lnTo>
                <a:lnTo>
                  <a:pt x="482528" y="147450"/>
                </a:lnTo>
                <a:lnTo>
                  <a:pt x="487997" y="145733"/>
                </a:lnTo>
                <a:close/>
              </a:path>
              <a:path w="1047750" h="193675">
                <a:moveTo>
                  <a:pt x="503072" y="140507"/>
                </a:moveTo>
                <a:lnTo>
                  <a:pt x="393621" y="140507"/>
                </a:lnTo>
                <a:lnTo>
                  <a:pt x="358549" y="145750"/>
                </a:lnTo>
                <a:lnTo>
                  <a:pt x="358678" y="145733"/>
                </a:lnTo>
                <a:lnTo>
                  <a:pt x="487997" y="145733"/>
                </a:lnTo>
                <a:lnTo>
                  <a:pt x="493147" y="144117"/>
                </a:lnTo>
                <a:lnTo>
                  <a:pt x="502686" y="140671"/>
                </a:lnTo>
                <a:lnTo>
                  <a:pt x="503072" y="140507"/>
                </a:lnTo>
                <a:close/>
              </a:path>
              <a:path w="1047750" h="193675">
                <a:moveTo>
                  <a:pt x="515317" y="134929"/>
                </a:moveTo>
                <a:lnTo>
                  <a:pt x="425055" y="134929"/>
                </a:lnTo>
                <a:lnTo>
                  <a:pt x="393460" y="140531"/>
                </a:lnTo>
                <a:lnTo>
                  <a:pt x="393621" y="140507"/>
                </a:lnTo>
                <a:lnTo>
                  <a:pt x="503072" y="140507"/>
                </a:lnTo>
                <a:lnTo>
                  <a:pt x="511154" y="137076"/>
                </a:lnTo>
                <a:lnTo>
                  <a:pt x="515317" y="134929"/>
                </a:lnTo>
                <a:close/>
              </a:path>
              <a:path w="1047750" h="193675">
                <a:moveTo>
                  <a:pt x="524949" y="129063"/>
                </a:moveTo>
                <a:lnTo>
                  <a:pt x="452564" y="129063"/>
                </a:lnTo>
                <a:lnTo>
                  <a:pt x="424849" y="134966"/>
                </a:lnTo>
                <a:lnTo>
                  <a:pt x="425055" y="134929"/>
                </a:lnTo>
                <a:lnTo>
                  <a:pt x="515317" y="134929"/>
                </a:lnTo>
                <a:lnTo>
                  <a:pt x="518586" y="133244"/>
                </a:lnTo>
                <a:lnTo>
                  <a:pt x="524949" y="129063"/>
                </a:lnTo>
                <a:close/>
              </a:path>
              <a:path w="1047750" h="193675">
                <a:moveTo>
                  <a:pt x="528256" y="126080"/>
                </a:moveTo>
                <a:lnTo>
                  <a:pt x="464564" y="126080"/>
                </a:lnTo>
                <a:lnTo>
                  <a:pt x="452343" y="129110"/>
                </a:lnTo>
                <a:lnTo>
                  <a:pt x="452564" y="129063"/>
                </a:lnTo>
                <a:lnTo>
                  <a:pt x="524949" y="129063"/>
                </a:lnTo>
                <a:lnTo>
                  <a:pt x="528256" y="126080"/>
                </a:lnTo>
                <a:close/>
              </a:path>
              <a:path w="1047750" h="193675">
                <a:moveTo>
                  <a:pt x="531223" y="123032"/>
                </a:moveTo>
                <a:lnTo>
                  <a:pt x="475533" y="123032"/>
                </a:lnTo>
                <a:lnTo>
                  <a:pt x="464389" y="126124"/>
                </a:lnTo>
                <a:lnTo>
                  <a:pt x="464564" y="126080"/>
                </a:lnTo>
                <a:lnTo>
                  <a:pt x="528256" y="126080"/>
                </a:lnTo>
                <a:lnTo>
                  <a:pt x="530633" y="123916"/>
                </a:lnTo>
                <a:lnTo>
                  <a:pt x="531223" y="123032"/>
                </a:lnTo>
                <a:close/>
              </a:path>
              <a:path w="1047750" h="193675">
                <a:moveTo>
                  <a:pt x="533269" y="119964"/>
                </a:moveTo>
                <a:lnTo>
                  <a:pt x="485280" y="119964"/>
                </a:lnTo>
                <a:lnTo>
                  <a:pt x="475345" y="123084"/>
                </a:lnTo>
                <a:lnTo>
                  <a:pt x="475533" y="123032"/>
                </a:lnTo>
                <a:lnTo>
                  <a:pt x="531223" y="123032"/>
                </a:lnTo>
                <a:lnTo>
                  <a:pt x="533269" y="119964"/>
                </a:lnTo>
                <a:close/>
              </a:path>
              <a:path w="1047750" h="193675">
                <a:moveTo>
                  <a:pt x="535138" y="116900"/>
                </a:moveTo>
                <a:lnTo>
                  <a:pt x="493730" y="116900"/>
                </a:lnTo>
                <a:lnTo>
                  <a:pt x="493080" y="117156"/>
                </a:lnTo>
                <a:lnTo>
                  <a:pt x="485042" y="120039"/>
                </a:lnTo>
                <a:lnTo>
                  <a:pt x="485280" y="119964"/>
                </a:lnTo>
                <a:lnTo>
                  <a:pt x="533269" y="119964"/>
                </a:lnTo>
                <a:lnTo>
                  <a:pt x="535049" y="117293"/>
                </a:lnTo>
                <a:lnTo>
                  <a:pt x="535138" y="116900"/>
                </a:lnTo>
                <a:close/>
              </a:path>
              <a:path w="1047750" h="193675">
                <a:moveTo>
                  <a:pt x="493401" y="117019"/>
                </a:moveTo>
                <a:lnTo>
                  <a:pt x="493023" y="117156"/>
                </a:lnTo>
                <a:lnTo>
                  <a:pt x="493401" y="117019"/>
                </a:lnTo>
                <a:close/>
              </a:path>
              <a:path w="1047750" h="193675">
                <a:moveTo>
                  <a:pt x="535817" y="113880"/>
                </a:moveTo>
                <a:lnTo>
                  <a:pt x="500791" y="113880"/>
                </a:lnTo>
                <a:lnTo>
                  <a:pt x="499936" y="114282"/>
                </a:lnTo>
                <a:lnTo>
                  <a:pt x="493401" y="117019"/>
                </a:lnTo>
                <a:lnTo>
                  <a:pt x="493730" y="116900"/>
                </a:lnTo>
                <a:lnTo>
                  <a:pt x="535138" y="116900"/>
                </a:lnTo>
                <a:lnTo>
                  <a:pt x="535817" y="113880"/>
                </a:lnTo>
                <a:close/>
              </a:path>
              <a:path w="1047750" h="193675">
                <a:moveTo>
                  <a:pt x="500358" y="114064"/>
                </a:moveTo>
                <a:lnTo>
                  <a:pt x="499846" y="114282"/>
                </a:lnTo>
                <a:lnTo>
                  <a:pt x="500358" y="114064"/>
                </a:lnTo>
                <a:close/>
              </a:path>
              <a:path w="1047750" h="193675">
                <a:moveTo>
                  <a:pt x="500791" y="113880"/>
                </a:moveTo>
                <a:lnTo>
                  <a:pt x="500358" y="114064"/>
                </a:lnTo>
                <a:lnTo>
                  <a:pt x="499936" y="114282"/>
                </a:lnTo>
                <a:lnTo>
                  <a:pt x="500791" y="113880"/>
                </a:lnTo>
                <a:close/>
              </a:path>
              <a:path w="1047750" h="193675">
                <a:moveTo>
                  <a:pt x="505762" y="111279"/>
                </a:moveTo>
                <a:lnTo>
                  <a:pt x="500358" y="114064"/>
                </a:lnTo>
                <a:lnTo>
                  <a:pt x="500791" y="113880"/>
                </a:lnTo>
                <a:lnTo>
                  <a:pt x="535817" y="113880"/>
                </a:lnTo>
                <a:lnTo>
                  <a:pt x="536127" y="112505"/>
                </a:lnTo>
                <a:lnTo>
                  <a:pt x="535261" y="112505"/>
                </a:lnTo>
                <a:lnTo>
                  <a:pt x="535628" y="111649"/>
                </a:lnTo>
                <a:lnTo>
                  <a:pt x="505198" y="111649"/>
                </a:lnTo>
                <a:lnTo>
                  <a:pt x="505762" y="111279"/>
                </a:lnTo>
                <a:close/>
              </a:path>
              <a:path w="1047750" h="193675">
                <a:moveTo>
                  <a:pt x="536580" y="110490"/>
                </a:moveTo>
                <a:lnTo>
                  <a:pt x="535833" y="111170"/>
                </a:lnTo>
                <a:lnTo>
                  <a:pt x="535261" y="112505"/>
                </a:lnTo>
                <a:lnTo>
                  <a:pt x="536567" y="110546"/>
                </a:lnTo>
                <a:close/>
              </a:path>
              <a:path w="1047750" h="193675">
                <a:moveTo>
                  <a:pt x="536567" y="110546"/>
                </a:moveTo>
                <a:lnTo>
                  <a:pt x="535261" y="112505"/>
                </a:lnTo>
                <a:lnTo>
                  <a:pt x="536127" y="112505"/>
                </a:lnTo>
                <a:lnTo>
                  <a:pt x="536567" y="110546"/>
                </a:lnTo>
                <a:close/>
              </a:path>
              <a:path w="1047750" h="193675">
                <a:moveTo>
                  <a:pt x="506354" y="110973"/>
                </a:moveTo>
                <a:lnTo>
                  <a:pt x="505762" y="111279"/>
                </a:lnTo>
                <a:lnTo>
                  <a:pt x="505198" y="111649"/>
                </a:lnTo>
                <a:lnTo>
                  <a:pt x="506354" y="110973"/>
                </a:lnTo>
                <a:close/>
              </a:path>
              <a:path w="1047750" h="193675">
                <a:moveTo>
                  <a:pt x="535917" y="110973"/>
                </a:moveTo>
                <a:lnTo>
                  <a:pt x="506354" y="110973"/>
                </a:lnTo>
                <a:lnTo>
                  <a:pt x="505198" y="111649"/>
                </a:lnTo>
                <a:lnTo>
                  <a:pt x="535628" y="111649"/>
                </a:lnTo>
                <a:lnTo>
                  <a:pt x="535699" y="111483"/>
                </a:lnTo>
                <a:lnTo>
                  <a:pt x="535490" y="111483"/>
                </a:lnTo>
                <a:lnTo>
                  <a:pt x="535917" y="110973"/>
                </a:lnTo>
                <a:close/>
              </a:path>
              <a:path w="1047750" h="193675">
                <a:moveTo>
                  <a:pt x="535907" y="110998"/>
                </a:moveTo>
                <a:lnTo>
                  <a:pt x="535490" y="111483"/>
                </a:lnTo>
                <a:lnTo>
                  <a:pt x="535833" y="111170"/>
                </a:lnTo>
                <a:lnTo>
                  <a:pt x="535907" y="110998"/>
                </a:lnTo>
                <a:close/>
              </a:path>
              <a:path w="1047750" h="193675">
                <a:moveTo>
                  <a:pt x="535833" y="111170"/>
                </a:moveTo>
                <a:lnTo>
                  <a:pt x="535490" y="111483"/>
                </a:lnTo>
                <a:lnTo>
                  <a:pt x="535699" y="111483"/>
                </a:lnTo>
                <a:lnTo>
                  <a:pt x="535833" y="111170"/>
                </a:lnTo>
                <a:close/>
              </a:path>
              <a:path w="1047750" h="193675">
                <a:moveTo>
                  <a:pt x="509436" y="108864"/>
                </a:moveTo>
                <a:lnTo>
                  <a:pt x="505762" y="111279"/>
                </a:lnTo>
                <a:lnTo>
                  <a:pt x="506354" y="110973"/>
                </a:lnTo>
                <a:lnTo>
                  <a:pt x="535917" y="110973"/>
                </a:lnTo>
                <a:lnTo>
                  <a:pt x="536532" y="109537"/>
                </a:lnTo>
                <a:lnTo>
                  <a:pt x="508697" y="109537"/>
                </a:lnTo>
                <a:lnTo>
                  <a:pt x="509436" y="108864"/>
                </a:lnTo>
                <a:close/>
              </a:path>
              <a:path w="1047750" h="193675">
                <a:moveTo>
                  <a:pt x="536664" y="110118"/>
                </a:moveTo>
                <a:lnTo>
                  <a:pt x="535928" y="110973"/>
                </a:lnTo>
                <a:lnTo>
                  <a:pt x="535833" y="111170"/>
                </a:lnTo>
                <a:lnTo>
                  <a:pt x="536518" y="110546"/>
                </a:lnTo>
                <a:lnTo>
                  <a:pt x="536664" y="110118"/>
                </a:lnTo>
                <a:close/>
              </a:path>
              <a:path w="1047750" h="193675">
                <a:moveTo>
                  <a:pt x="537085" y="108247"/>
                </a:moveTo>
                <a:lnTo>
                  <a:pt x="535907" y="110998"/>
                </a:lnTo>
                <a:lnTo>
                  <a:pt x="536664" y="110118"/>
                </a:lnTo>
                <a:lnTo>
                  <a:pt x="537085" y="108247"/>
                </a:lnTo>
                <a:close/>
              </a:path>
              <a:path w="1047750" h="193675">
                <a:moveTo>
                  <a:pt x="537507" y="109138"/>
                </a:moveTo>
                <a:lnTo>
                  <a:pt x="536664" y="110118"/>
                </a:lnTo>
                <a:lnTo>
                  <a:pt x="536580" y="110490"/>
                </a:lnTo>
                <a:lnTo>
                  <a:pt x="537507" y="109138"/>
                </a:lnTo>
                <a:close/>
              </a:path>
              <a:path w="1047750" h="193675">
                <a:moveTo>
                  <a:pt x="537873" y="109138"/>
                </a:moveTo>
                <a:lnTo>
                  <a:pt x="537507" y="109138"/>
                </a:lnTo>
                <a:lnTo>
                  <a:pt x="536644" y="110432"/>
                </a:lnTo>
                <a:lnTo>
                  <a:pt x="537831" y="109352"/>
                </a:lnTo>
                <a:lnTo>
                  <a:pt x="537598" y="109352"/>
                </a:lnTo>
                <a:lnTo>
                  <a:pt x="537873" y="109138"/>
                </a:lnTo>
                <a:close/>
              </a:path>
              <a:path w="1047750" h="193675">
                <a:moveTo>
                  <a:pt x="539022" y="108247"/>
                </a:moveTo>
                <a:lnTo>
                  <a:pt x="537085" y="108247"/>
                </a:lnTo>
                <a:lnTo>
                  <a:pt x="536664" y="110118"/>
                </a:lnTo>
                <a:lnTo>
                  <a:pt x="537507" y="109138"/>
                </a:lnTo>
                <a:lnTo>
                  <a:pt x="537873" y="109138"/>
                </a:lnTo>
                <a:lnTo>
                  <a:pt x="539022" y="108247"/>
                </a:lnTo>
                <a:close/>
              </a:path>
              <a:path w="1047750" h="193675">
                <a:moveTo>
                  <a:pt x="510273" y="108314"/>
                </a:moveTo>
                <a:lnTo>
                  <a:pt x="509436" y="108864"/>
                </a:lnTo>
                <a:lnTo>
                  <a:pt x="508697" y="109537"/>
                </a:lnTo>
                <a:lnTo>
                  <a:pt x="510273" y="108314"/>
                </a:lnTo>
                <a:close/>
              </a:path>
              <a:path w="1047750" h="193675">
                <a:moveTo>
                  <a:pt x="510508" y="108314"/>
                </a:moveTo>
                <a:lnTo>
                  <a:pt x="510273" y="108314"/>
                </a:lnTo>
                <a:lnTo>
                  <a:pt x="508697" y="109537"/>
                </a:lnTo>
                <a:lnTo>
                  <a:pt x="536532" y="109537"/>
                </a:lnTo>
                <a:lnTo>
                  <a:pt x="510786" y="109419"/>
                </a:lnTo>
                <a:lnTo>
                  <a:pt x="510987" y="108527"/>
                </a:lnTo>
                <a:lnTo>
                  <a:pt x="510366" y="108527"/>
                </a:lnTo>
                <a:lnTo>
                  <a:pt x="510508" y="108314"/>
                </a:lnTo>
                <a:close/>
              </a:path>
              <a:path w="1047750" h="193675">
                <a:moveTo>
                  <a:pt x="511966" y="106666"/>
                </a:moveTo>
                <a:lnTo>
                  <a:pt x="511207" y="107549"/>
                </a:lnTo>
                <a:lnTo>
                  <a:pt x="510786" y="109419"/>
                </a:lnTo>
                <a:lnTo>
                  <a:pt x="511966" y="106666"/>
                </a:lnTo>
                <a:close/>
              </a:path>
              <a:path w="1047750" h="193675">
                <a:moveTo>
                  <a:pt x="542388" y="106183"/>
                </a:moveTo>
                <a:lnTo>
                  <a:pt x="512381" y="106183"/>
                </a:lnTo>
                <a:lnTo>
                  <a:pt x="511955" y="106691"/>
                </a:lnTo>
                <a:lnTo>
                  <a:pt x="510786" y="109419"/>
                </a:lnTo>
                <a:lnTo>
                  <a:pt x="536583" y="109419"/>
                </a:lnTo>
                <a:lnTo>
                  <a:pt x="537085" y="108247"/>
                </a:lnTo>
                <a:lnTo>
                  <a:pt x="539022" y="108247"/>
                </a:lnTo>
                <a:lnTo>
                  <a:pt x="539174" y="108129"/>
                </a:lnTo>
                <a:lnTo>
                  <a:pt x="539459" y="108129"/>
                </a:lnTo>
                <a:lnTo>
                  <a:pt x="541647" y="106691"/>
                </a:lnTo>
                <a:lnTo>
                  <a:pt x="541519" y="106691"/>
                </a:lnTo>
                <a:lnTo>
                  <a:pt x="542388" y="106183"/>
                </a:lnTo>
                <a:close/>
              </a:path>
              <a:path w="1047750" h="193675">
                <a:moveTo>
                  <a:pt x="539174" y="108129"/>
                </a:moveTo>
                <a:lnTo>
                  <a:pt x="537598" y="109352"/>
                </a:lnTo>
                <a:lnTo>
                  <a:pt x="538435" y="108802"/>
                </a:lnTo>
                <a:lnTo>
                  <a:pt x="539174" y="108129"/>
                </a:lnTo>
                <a:close/>
              </a:path>
              <a:path w="1047750" h="193675">
                <a:moveTo>
                  <a:pt x="538435" y="108802"/>
                </a:moveTo>
                <a:lnTo>
                  <a:pt x="537598" y="109352"/>
                </a:lnTo>
                <a:lnTo>
                  <a:pt x="537831" y="109352"/>
                </a:lnTo>
                <a:lnTo>
                  <a:pt x="538435" y="108802"/>
                </a:lnTo>
                <a:close/>
              </a:path>
              <a:path w="1047750" h="193675">
                <a:moveTo>
                  <a:pt x="511231" y="107230"/>
                </a:moveTo>
                <a:lnTo>
                  <a:pt x="509436" y="108864"/>
                </a:lnTo>
                <a:lnTo>
                  <a:pt x="510273" y="108314"/>
                </a:lnTo>
                <a:lnTo>
                  <a:pt x="510508" y="108314"/>
                </a:lnTo>
                <a:lnTo>
                  <a:pt x="511231" y="107230"/>
                </a:lnTo>
                <a:close/>
              </a:path>
              <a:path w="1047750" h="193675">
                <a:moveTo>
                  <a:pt x="539459" y="108129"/>
                </a:moveTo>
                <a:lnTo>
                  <a:pt x="539174" y="108129"/>
                </a:lnTo>
                <a:lnTo>
                  <a:pt x="538435" y="108802"/>
                </a:lnTo>
                <a:lnTo>
                  <a:pt x="539459" y="108129"/>
                </a:lnTo>
                <a:close/>
              </a:path>
              <a:path w="1047750" h="193675">
                <a:moveTo>
                  <a:pt x="511291" y="107175"/>
                </a:moveTo>
                <a:lnTo>
                  <a:pt x="510366" y="108527"/>
                </a:lnTo>
                <a:lnTo>
                  <a:pt x="511207" y="107549"/>
                </a:lnTo>
                <a:lnTo>
                  <a:pt x="511291" y="107175"/>
                </a:lnTo>
                <a:close/>
              </a:path>
              <a:path w="1047750" h="193675">
                <a:moveTo>
                  <a:pt x="511207" y="107549"/>
                </a:moveTo>
                <a:lnTo>
                  <a:pt x="510366" y="108527"/>
                </a:lnTo>
                <a:lnTo>
                  <a:pt x="510987" y="108527"/>
                </a:lnTo>
                <a:lnTo>
                  <a:pt x="511207" y="107549"/>
                </a:lnTo>
                <a:close/>
              </a:path>
              <a:path w="1047750" h="193675">
                <a:moveTo>
                  <a:pt x="512039" y="106494"/>
                </a:moveTo>
                <a:lnTo>
                  <a:pt x="511291" y="107175"/>
                </a:lnTo>
                <a:lnTo>
                  <a:pt x="511207" y="107549"/>
                </a:lnTo>
                <a:lnTo>
                  <a:pt x="511944" y="106691"/>
                </a:lnTo>
                <a:lnTo>
                  <a:pt x="512039" y="106494"/>
                </a:lnTo>
                <a:close/>
              </a:path>
              <a:path w="1047750" h="193675">
                <a:moveTo>
                  <a:pt x="512611" y="105161"/>
                </a:moveTo>
                <a:lnTo>
                  <a:pt x="511303" y="107122"/>
                </a:lnTo>
                <a:lnTo>
                  <a:pt x="512039" y="106494"/>
                </a:lnTo>
                <a:lnTo>
                  <a:pt x="512611" y="105161"/>
                </a:lnTo>
                <a:close/>
              </a:path>
              <a:path w="1047750" h="193675">
                <a:moveTo>
                  <a:pt x="971261" y="25395"/>
                </a:moveTo>
                <a:lnTo>
                  <a:pt x="901476" y="27707"/>
                </a:lnTo>
                <a:lnTo>
                  <a:pt x="854542" y="30346"/>
                </a:lnTo>
                <a:lnTo>
                  <a:pt x="809138" y="33621"/>
                </a:lnTo>
                <a:lnTo>
                  <a:pt x="765641" y="37481"/>
                </a:lnTo>
                <a:lnTo>
                  <a:pt x="724425" y="41875"/>
                </a:lnTo>
                <a:lnTo>
                  <a:pt x="685864" y="46751"/>
                </a:lnTo>
                <a:lnTo>
                  <a:pt x="618168" y="57764"/>
                </a:lnTo>
                <a:lnTo>
                  <a:pt x="576508" y="67118"/>
                </a:lnTo>
                <a:lnTo>
                  <a:pt x="536717" y="80590"/>
                </a:lnTo>
                <a:lnTo>
                  <a:pt x="511303" y="107122"/>
                </a:lnTo>
                <a:lnTo>
                  <a:pt x="512611" y="105161"/>
                </a:lnTo>
                <a:lnTo>
                  <a:pt x="544488" y="105161"/>
                </a:lnTo>
                <a:lnTo>
                  <a:pt x="547160" y="103784"/>
                </a:lnTo>
                <a:lnTo>
                  <a:pt x="547936" y="103384"/>
                </a:lnTo>
                <a:lnTo>
                  <a:pt x="554191" y="100765"/>
                </a:lnTo>
                <a:lnTo>
                  <a:pt x="554793" y="100510"/>
                </a:lnTo>
                <a:lnTo>
                  <a:pt x="562626" y="97701"/>
                </a:lnTo>
                <a:lnTo>
                  <a:pt x="572360" y="94634"/>
                </a:lnTo>
                <a:lnTo>
                  <a:pt x="583325" y="91586"/>
                </a:lnTo>
                <a:lnTo>
                  <a:pt x="595339" y="88602"/>
                </a:lnTo>
                <a:lnTo>
                  <a:pt x="622852" y="82736"/>
                </a:lnTo>
                <a:lnTo>
                  <a:pt x="654275" y="77158"/>
                </a:lnTo>
                <a:lnTo>
                  <a:pt x="689214" y="71932"/>
                </a:lnTo>
                <a:lnTo>
                  <a:pt x="727268" y="67118"/>
                </a:lnTo>
                <a:lnTo>
                  <a:pt x="768019" y="62772"/>
                </a:lnTo>
                <a:lnTo>
                  <a:pt x="811093" y="58948"/>
                </a:lnTo>
                <a:lnTo>
                  <a:pt x="856093" y="55700"/>
                </a:lnTo>
                <a:lnTo>
                  <a:pt x="902645" y="53082"/>
                </a:lnTo>
                <a:lnTo>
                  <a:pt x="950301" y="51147"/>
                </a:lnTo>
                <a:lnTo>
                  <a:pt x="971682" y="50792"/>
                </a:lnTo>
                <a:lnTo>
                  <a:pt x="971261" y="25395"/>
                </a:lnTo>
                <a:close/>
              </a:path>
              <a:path w="1047750" h="193675">
                <a:moveTo>
                  <a:pt x="542673" y="106017"/>
                </a:moveTo>
                <a:lnTo>
                  <a:pt x="541519" y="106691"/>
                </a:lnTo>
                <a:lnTo>
                  <a:pt x="542113" y="106385"/>
                </a:lnTo>
                <a:lnTo>
                  <a:pt x="542673" y="106017"/>
                </a:lnTo>
                <a:close/>
              </a:path>
              <a:path w="1047750" h="193675">
                <a:moveTo>
                  <a:pt x="542113" y="106385"/>
                </a:moveTo>
                <a:lnTo>
                  <a:pt x="541519" y="106691"/>
                </a:lnTo>
                <a:lnTo>
                  <a:pt x="541647" y="106691"/>
                </a:lnTo>
                <a:lnTo>
                  <a:pt x="542113" y="106385"/>
                </a:lnTo>
                <a:close/>
              </a:path>
              <a:path w="1047750" h="193675">
                <a:moveTo>
                  <a:pt x="512381" y="106183"/>
                </a:moveTo>
                <a:lnTo>
                  <a:pt x="512039" y="106494"/>
                </a:lnTo>
                <a:lnTo>
                  <a:pt x="511966" y="106666"/>
                </a:lnTo>
                <a:lnTo>
                  <a:pt x="512381" y="106183"/>
                </a:lnTo>
                <a:close/>
              </a:path>
              <a:path w="1047750" h="193675">
                <a:moveTo>
                  <a:pt x="544488" y="105161"/>
                </a:moveTo>
                <a:lnTo>
                  <a:pt x="512611" y="105161"/>
                </a:lnTo>
                <a:lnTo>
                  <a:pt x="512039" y="106494"/>
                </a:lnTo>
                <a:lnTo>
                  <a:pt x="512381" y="106183"/>
                </a:lnTo>
                <a:lnTo>
                  <a:pt x="542388" y="106183"/>
                </a:lnTo>
                <a:lnTo>
                  <a:pt x="542673" y="106017"/>
                </a:lnTo>
                <a:lnTo>
                  <a:pt x="542827" y="106017"/>
                </a:lnTo>
                <a:lnTo>
                  <a:pt x="544488" y="105161"/>
                </a:lnTo>
                <a:close/>
              </a:path>
              <a:path w="1047750" h="193675">
                <a:moveTo>
                  <a:pt x="542827" y="106017"/>
                </a:moveTo>
                <a:lnTo>
                  <a:pt x="542673" y="106017"/>
                </a:lnTo>
                <a:lnTo>
                  <a:pt x="542113" y="106385"/>
                </a:lnTo>
                <a:lnTo>
                  <a:pt x="542827" y="106017"/>
                </a:lnTo>
                <a:close/>
              </a:path>
              <a:path w="1047750" h="193675">
                <a:moveTo>
                  <a:pt x="547936" y="103384"/>
                </a:moveTo>
                <a:lnTo>
                  <a:pt x="547081" y="103784"/>
                </a:lnTo>
                <a:lnTo>
                  <a:pt x="547526" y="103595"/>
                </a:lnTo>
                <a:lnTo>
                  <a:pt x="547936" y="103384"/>
                </a:lnTo>
                <a:close/>
              </a:path>
              <a:path w="1047750" h="193675">
                <a:moveTo>
                  <a:pt x="547526" y="103595"/>
                </a:moveTo>
                <a:lnTo>
                  <a:pt x="547081" y="103784"/>
                </a:lnTo>
                <a:lnTo>
                  <a:pt x="547526" y="103595"/>
                </a:lnTo>
                <a:close/>
              </a:path>
              <a:path w="1047750" h="193675">
                <a:moveTo>
                  <a:pt x="548023" y="103384"/>
                </a:moveTo>
                <a:lnTo>
                  <a:pt x="547526" y="103595"/>
                </a:lnTo>
                <a:lnTo>
                  <a:pt x="548023" y="103384"/>
                </a:lnTo>
                <a:close/>
              </a:path>
              <a:path w="1047750" h="193675">
                <a:moveTo>
                  <a:pt x="554471" y="100647"/>
                </a:moveTo>
                <a:lnTo>
                  <a:pt x="554142" y="100765"/>
                </a:lnTo>
                <a:lnTo>
                  <a:pt x="554471" y="100647"/>
                </a:lnTo>
                <a:close/>
              </a:path>
              <a:path w="1047750" h="193675">
                <a:moveTo>
                  <a:pt x="554849" y="100510"/>
                </a:moveTo>
                <a:lnTo>
                  <a:pt x="554471" y="100647"/>
                </a:lnTo>
                <a:lnTo>
                  <a:pt x="554849" y="100510"/>
                </a:lnTo>
                <a:close/>
              </a:path>
              <a:path w="1047750" h="193675">
                <a:moveTo>
                  <a:pt x="1023370" y="25185"/>
                </a:moveTo>
                <a:lnTo>
                  <a:pt x="983960" y="25185"/>
                </a:lnTo>
                <a:lnTo>
                  <a:pt x="984380" y="50582"/>
                </a:lnTo>
                <a:lnTo>
                  <a:pt x="971682" y="50792"/>
                </a:lnTo>
                <a:lnTo>
                  <a:pt x="972102" y="76189"/>
                </a:lnTo>
                <a:lnTo>
                  <a:pt x="1047662" y="36832"/>
                </a:lnTo>
                <a:lnTo>
                  <a:pt x="1023370" y="25185"/>
                </a:lnTo>
                <a:close/>
              </a:path>
              <a:path w="1047750" h="193675">
                <a:moveTo>
                  <a:pt x="983960" y="25185"/>
                </a:moveTo>
                <a:lnTo>
                  <a:pt x="971261" y="25395"/>
                </a:lnTo>
                <a:lnTo>
                  <a:pt x="971682" y="50792"/>
                </a:lnTo>
                <a:lnTo>
                  <a:pt x="984380" y="50582"/>
                </a:lnTo>
                <a:lnTo>
                  <a:pt x="983960" y="25185"/>
                </a:lnTo>
                <a:close/>
              </a:path>
              <a:path w="1047750" h="193675">
                <a:moveTo>
                  <a:pt x="970841" y="0"/>
                </a:moveTo>
                <a:lnTo>
                  <a:pt x="971261" y="25395"/>
                </a:lnTo>
                <a:lnTo>
                  <a:pt x="983960" y="25185"/>
                </a:lnTo>
                <a:lnTo>
                  <a:pt x="1023370" y="25185"/>
                </a:lnTo>
                <a:lnTo>
                  <a:pt x="97084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78180" y="5312567"/>
            <a:ext cx="1483995" cy="54864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447040" marR="395605" indent="-44450">
              <a:lnSpc>
                <a:spcPct val="101400"/>
              </a:lnSpc>
              <a:spcBef>
                <a:spcPts val="35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Cognitive Services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0327" y="5404103"/>
            <a:ext cx="362712" cy="3657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1344</Words>
  <Application>Microsoft Office PowerPoint</Application>
  <PresentationFormat>Widescreen</PresentationFormat>
  <Paragraphs>338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“The rise of powerful AI will be either the best or the worst thing ever to happen to humanity.” - Prof Stephen Hawking</vt:lpstr>
      <vt:lpstr>What’s Artificial Intelligence (AI) – Definition from dictionaries</vt:lpstr>
      <vt:lpstr>What’s Artificial Intelligence (AI) – Definition in AI-900</vt:lpstr>
      <vt:lpstr>Introduction to Machine Learning</vt:lpstr>
      <vt:lpstr>Machine Learning (ML) is the foundation of an AI system</vt:lpstr>
      <vt:lpstr>Common AI Workloads</vt:lpstr>
      <vt:lpstr>Prediction/Forecasting in AI</vt:lpstr>
      <vt:lpstr>Anomaly Detection in AI</vt:lpstr>
      <vt:lpstr>Computer Vision in AI – Overview</vt:lpstr>
      <vt:lpstr>Computer Vision in AI – Image Classification &amp; Object Detection</vt:lpstr>
      <vt:lpstr>Computer Vision in AI – Image Analysis &amp; Semantic Segmentation</vt:lpstr>
      <vt:lpstr>Computer Vision in AI – Face Detection &amp; OCR</vt:lpstr>
      <vt:lpstr>Natural Language Processing (NLP) in AI</vt:lpstr>
      <vt:lpstr>Natural Language Processing (NLP) in AI – NLU</vt:lpstr>
      <vt:lpstr>Natural Language Processing (NLP) in AI – Intent Recognition</vt:lpstr>
      <vt:lpstr>Natural Language Processing (NLP) in AI - NLG</vt:lpstr>
      <vt:lpstr>Conversational AI</vt:lpstr>
      <vt:lpstr>Principles of Responsible AI</vt:lpstr>
      <vt:lpstr>Six Ethics Principles of Microsoft Responsible AI</vt:lpstr>
      <vt:lpstr>Ethics Principles of Responsible Al</vt:lpstr>
      <vt:lpstr>Ethics Principles of Responsible Al</vt:lpstr>
      <vt:lpstr>Ethics Principles of Responsible Al</vt:lpstr>
      <vt:lpstr>Ethics Principles of Responsible Al</vt:lpstr>
      <vt:lpstr>Ethics Principles of Responsible Al</vt:lpstr>
      <vt:lpstr>Ethics Principles of Responsible Al</vt:lpstr>
      <vt:lpstr>Artificial Intelligence Summary</vt:lpstr>
      <vt:lpstr>Azure AI + ML Services in AI-900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Black Knight</cp:lastModifiedBy>
  <cp:revision>3</cp:revision>
  <dcterms:created xsi:type="dcterms:W3CDTF">2024-06-02T07:18:53Z</dcterms:created>
  <dcterms:modified xsi:type="dcterms:W3CDTF">2024-09-21T13:30:25Z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2024-06-02T00:00:00Z</vt:filetime>
  </property>
  <property fmtid="{D5CDD505-2E9C-101B-9397-08002B2CF9AE}" pid="3" name="Producer">
    <vt:lpwstr>iLovePDF</vt:lpwstr>
  </property>
</Properties>
</file>